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9271D-A8DF-4F5A-98D1-674F1A4E0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7652" y="1046922"/>
            <a:ext cx="8346351" cy="2382078"/>
          </a:xfrm>
        </p:spPr>
        <p:txBody>
          <a:bodyPr/>
          <a:lstStyle/>
          <a:p>
            <a:pPr algn="ctr"/>
            <a:r>
              <a:rPr lang="en-US" sz="6600" b="1" dirty="0"/>
              <a:t>Character Counts:  Becoming Christ-like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8F9269-3E10-4193-8294-CACA1E0265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rgbClr val="92D050"/>
                </a:solidFill>
              </a:rPr>
              <a:t>2 Peter 1:5-11</a:t>
            </a:r>
          </a:p>
        </p:txBody>
      </p:sp>
    </p:spTree>
    <p:extLst>
      <p:ext uri="{BB962C8B-B14F-4D97-AF65-F5344CB8AC3E}">
        <p14:creationId xmlns:p14="http://schemas.microsoft.com/office/powerpoint/2010/main" val="2845600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5F745-DB7C-4AD4-8D62-75E069E27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887" y="-185531"/>
            <a:ext cx="8004313" cy="3843131"/>
          </a:xfrm>
        </p:spPr>
        <p:txBody>
          <a:bodyPr/>
          <a:lstStyle/>
          <a:p>
            <a:pPr algn="ctr"/>
            <a:r>
              <a:rPr lang="en-US" b="1" dirty="0"/>
              <a:t>Deuteronomy 6:2</a:t>
            </a:r>
            <a:br>
              <a:rPr lang="en-US" b="1" dirty="0"/>
            </a:br>
            <a:r>
              <a:rPr lang="en-US" sz="3600" b="1" dirty="0"/>
              <a:t>You and your children and grandchildren must fear the LORD your God as long as you live. If you obey all His decrees and commands, you will enjoy a long life!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3D291-7280-4FD3-B1DE-6839A4E6E0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608" y="3816626"/>
            <a:ext cx="9130748" cy="2782957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rgbClr val="92D050"/>
                </a:solidFill>
              </a:rPr>
              <a:t>John 13: 15,17 </a:t>
            </a:r>
          </a:p>
          <a:p>
            <a:pPr algn="ctr"/>
            <a:r>
              <a:rPr lang="en-US" sz="3600" b="1" dirty="0">
                <a:solidFill>
                  <a:srgbClr val="92D050"/>
                </a:solidFill>
              </a:rPr>
              <a:t>Jesus said, “I have set you an example, that you should do what I have done for you. . .If you do so, you will be blessed.”</a:t>
            </a:r>
          </a:p>
        </p:txBody>
      </p:sp>
    </p:spTree>
    <p:extLst>
      <p:ext uri="{BB962C8B-B14F-4D97-AF65-F5344CB8AC3E}">
        <p14:creationId xmlns:p14="http://schemas.microsoft.com/office/powerpoint/2010/main" val="210803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894F-F65E-4E11-BF5A-9245C9272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852" y="834887"/>
            <a:ext cx="9037983" cy="3215949"/>
          </a:xfrm>
        </p:spPr>
        <p:txBody>
          <a:bodyPr/>
          <a:lstStyle/>
          <a:p>
            <a:pPr algn="ctr"/>
            <a:r>
              <a:rPr lang="en-US" b="1" dirty="0"/>
              <a:t>4 Essentials for Leaving a Legacy of Faith</a:t>
            </a:r>
            <a:br>
              <a:rPr lang="en-US" b="1" dirty="0"/>
            </a:br>
            <a:r>
              <a:rPr lang="en-US" sz="4400" b="1" dirty="0"/>
              <a:t>Luke 18:8</a:t>
            </a:r>
            <a:br>
              <a:rPr lang="en-US" b="1" dirty="0"/>
            </a:br>
            <a:r>
              <a:rPr lang="en-US" sz="4400" b="1" dirty="0"/>
              <a:t>“Will he find faith on the earth?”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C56045-C50A-4D89-B62B-382743CC1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267201"/>
            <a:ext cx="7766936" cy="2160104"/>
          </a:xfrm>
        </p:spPr>
        <p:txBody>
          <a:bodyPr>
            <a:noAutofit/>
          </a:bodyPr>
          <a:lstStyle/>
          <a:p>
            <a:pPr marL="342900" indent="-342900" algn="l">
              <a:buAutoNum type="arabicPeriod"/>
            </a:pPr>
            <a:r>
              <a:rPr lang="en-US" sz="3200" b="1" dirty="0"/>
              <a:t>Developing a Biblical Worldview</a:t>
            </a:r>
          </a:p>
          <a:p>
            <a:pPr marL="342900" indent="-342900" algn="l">
              <a:buFont typeface="Wingdings 3" charset="2"/>
              <a:buAutoNum type="arabicPeriod"/>
            </a:pPr>
            <a:r>
              <a:rPr lang="en-US" sz="3200" b="1" dirty="0" err="1"/>
              <a:t>Barna</a:t>
            </a:r>
            <a:r>
              <a:rPr lang="en-US" sz="3200" b="1" dirty="0"/>
              <a:t> Research – 83% “Christian” only 9% have a Biblical Worldview</a:t>
            </a:r>
          </a:p>
          <a:p>
            <a:pPr algn="l"/>
            <a:r>
              <a:rPr lang="en-US" sz="3200" b="1" dirty="0"/>
              <a:t>2 Timothy 1:5 – 3 Generations of Faith</a:t>
            </a:r>
          </a:p>
        </p:txBody>
      </p:sp>
    </p:spTree>
    <p:extLst>
      <p:ext uri="{BB962C8B-B14F-4D97-AF65-F5344CB8AC3E}">
        <p14:creationId xmlns:p14="http://schemas.microsoft.com/office/powerpoint/2010/main" val="1831447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A3DFE-0E78-41B0-8064-C3ACB7744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331304"/>
            <a:ext cx="7766936" cy="6029739"/>
          </a:xfrm>
        </p:spPr>
        <p:txBody>
          <a:bodyPr/>
          <a:lstStyle/>
          <a:p>
            <a:pPr algn="ctr"/>
            <a:r>
              <a:rPr lang="en-US" sz="6000" b="1" u="sng" dirty="0"/>
              <a:t>Character:  </a:t>
            </a:r>
            <a:br>
              <a:rPr lang="en-US" dirty="0"/>
            </a:br>
            <a:r>
              <a:rPr lang="en-US" dirty="0"/>
              <a:t>“</a:t>
            </a:r>
            <a:r>
              <a:rPr lang="en-US" b="1" dirty="0"/>
              <a:t>The mental and moral qualities distinctive to an individual pertaining to the nature and reputation of a person.”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BDA52C-E118-4299-8E5E-DE27326E64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6533322"/>
            <a:ext cx="7766936" cy="106016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999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0AE1E-A675-4257-90AA-216D1D53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927652"/>
            <a:ext cx="7766936" cy="3123184"/>
          </a:xfrm>
        </p:spPr>
        <p:txBody>
          <a:bodyPr/>
          <a:lstStyle/>
          <a:p>
            <a:pPr algn="ctr"/>
            <a:r>
              <a:rPr lang="en-US" b="1" dirty="0"/>
              <a:t>I. “Make every effort to add to your faith”</a:t>
            </a:r>
            <a:br>
              <a:rPr lang="en-US" b="1" dirty="0"/>
            </a:br>
            <a:r>
              <a:rPr lang="en-US" b="1" dirty="0"/>
              <a:t>I Peter 1:5-11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DEF552-6BC1-4A1F-9899-FE7683B12D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8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CBA2-65D2-44E1-A4D0-8F703AAE2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861" y="265042"/>
            <a:ext cx="9170504" cy="6327913"/>
          </a:xfrm>
        </p:spPr>
        <p:txBody>
          <a:bodyPr/>
          <a:lstStyle/>
          <a:p>
            <a:pPr algn="l"/>
            <a:r>
              <a:rPr lang="en-US" sz="4800" b="1" dirty="0"/>
              <a:t>“This is a discipleship text, which requires discipline and self-denial.  It is a challenge to every believer, for all the days of their lives!  No Christian ever works his way through this text, to move on to other pursuits.” Bob </a:t>
            </a:r>
            <a:r>
              <a:rPr lang="en-US" sz="4800" b="1" dirty="0" err="1"/>
              <a:t>Deffinbaugh</a:t>
            </a:r>
            <a:r>
              <a:rPr lang="en-US" sz="4800" b="1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C12DC6-40BA-4230-A541-8BC2B3F80B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6592956"/>
            <a:ext cx="7766936" cy="390939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963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3121F-FAD7-4CB5-BF18-40C911B7C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596348"/>
            <a:ext cx="7766936" cy="1789043"/>
          </a:xfrm>
        </p:spPr>
        <p:txBody>
          <a:bodyPr/>
          <a:lstStyle/>
          <a:p>
            <a:pPr algn="ctr"/>
            <a:r>
              <a:rPr lang="en-US" b="1" dirty="0"/>
              <a:t>II. Elements to Becoming Christ-like: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776788-AD41-4E02-8EA4-1585009A6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078" y="2862470"/>
            <a:ext cx="9501809" cy="3843130"/>
          </a:xfrm>
        </p:spPr>
        <p:txBody>
          <a:bodyPr>
            <a:normAutofit fontScale="925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92D050"/>
                </a:solidFill>
              </a:rPr>
              <a:t>Find and attend regularly a life-giving, Spirit-led church.  Hebrews 10:25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92D050"/>
                </a:solidFill>
              </a:rPr>
              <a:t>Take a public stand for Christ.  Matt 10:32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92D050"/>
                </a:solidFill>
              </a:rPr>
              <a:t>Participate in the sacraments:  Water</a:t>
            </a:r>
          </a:p>
          <a:p>
            <a:pPr algn="l"/>
            <a:r>
              <a:rPr lang="en-US" sz="3600" b="1" dirty="0">
                <a:solidFill>
                  <a:srgbClr val="92D050"/>
                </a:solidFill>
              </a:rPr>
              <a:t>    Baptism and Communion  Acts 2:38 and </a:t>
            </a:r>
          </a:p>
          <a:p>
            <a:pPr algn="l"/>
            <a:r>
              <a:rPr lang="en-US" sz="3600" b="1" dirty="0">
                <a:solidFill>
                  <a:srgbClr val="92D050"/>
                </a:solidFill>
              </a:rPr>
              <a:t>     I Cor 11: 26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9727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BBA2F-0EB1-4311-8AF3-AAC2ABE3F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842" y="397565"/>
            <a:ext cx="9554819" cy="7527235"/>
          </a:xfrm>
        </p:spPr>
        <p:txBody>
          <a:bodyPr/>
          <a:lstStyle/>
          <a:p>
            <a:pPr algn="l"/>
            <a:r>
              <a:rPr lang="en-US" sz="4400" dirty="0"/>
              <a:t>* </a:t>
            </a: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4400" b="1" dirty="0"/>
              <a:t>*Establish a daily prayer life and Bible reading program  I </a:t>
            </a:r>
            <a:r>
              <a:rPr lang="en-US" sz="4400" b="1" dirty="0" err="1"/>
              <a:t>Thes</a:t>
            </a:r>
            <a:r>
              <a:rPr lang="en-US" sz="4400" b="1" dirty="0"/>
              <a:t>. 5:17</a:t>
            </a:r>
            <a:br>
              <a:rPr lang="en-US" sz="4400" b="1" dirty="0"/>
            </a:br>
            <a:r>
              <a:rPr lang="en-US" sz="4400" b="1" dirty="0"/>
              <a:t>Matt. 6:5-13, 2 Timothy 2:15; 3:16</a:t>
            </a:r>
            <a:br>
              <a:rPr lang="en-US" sz="1800" b="1" dirty="0"/>
            </a:br>
            <a:br>
              <a:rPr lang="en-US" sz="4400" b="1" dirty="0"/>
            </a:br>
            <a:r>
              <a:rPr lang="en-US" sz="4400" b="1" dirty="0"/>
              <a:t>* Confess and renounce any addictions, abuse or habits in the past that may hinder spiritual growth and reputation      </a:t>
            </a:r>
            <a:br>
              <a:rPr lang="en-US" sz="4400" b="1" dirty="0"/>
            </a:br>
            <a:r>
              <a:rPr lang="en-US" sz="4400" b="1" dirty="0"/>
              <a:t>Eph. 5:11, Jam. 5:16, Gal 5:16-25</a:t>
            </a:r>
            <a:br>
              <a:rPr lang="en-US" sz="4400" dirty="0"/>
            </a:br>
            <a:br>
              <a:rPr lang="en-US" sz="4400" dirty="0"/>
            </a:b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C9CC6E-4FBA-41CB-B756-72C881ECE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507067" y="6857999"/>
            <a:ext cx="7766936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80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B2550-3CBC-4128-8810-6FB44D536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313" y="1"/>
            <a:ext cx="9594574" cy="7540486"/>
          </a:xfrm>
        </p:spPr>
        <p:txBody>
          <a:bodyPr/>
          <a:lstStyle/>
          <a:p>
            <a:pPr algn="l"/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6B5211-215B-4148-BC46-3B8B34F22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9033" y="559904"/>
            <a:ext cx="8545133" cy="5738191"/>
          </a:xfrm>
        </p:spPr>
        <p:txBody>
          <a:bodyPr>
            <a:normAutofit fontScale="92500" lnSpcReduction="10000"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92D050"/>
                </a:solidFill>
              </a:rPr>
              <a:t>Seek to be filled (baptized) in the Spirit, to get power to live free from sin    </a:t>
            </a:r>
            <a:br>
              <a:rPr lang="en-US" sz="4800" b="1" dirty="0">
                <a:solidFill>
                  <a:srgbClr val="92D050"/>
                </a:solidFill>
              </a:rPr>
            </a:br>
            <a:r>
              <a:rPr lang="en-US" sz="4800" b="1" dirty="0">
                <a:solidFill>
                  <a:srgbClr val="92D050"/>
                </a:solidFill>
              </a:rPr>
              <a:t>   Acts 1:5,8 and Romans 8:2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en-US" sz="4800" b="1" dirty="0">
              <a:solidFill>
                <a:srgbClr val="92D050"/>
              </a:solidFill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92D050"/>
                </a:solidFill>
              </a:rPr>
              <a:t> Learn principles of giving your time, talent and money</a:t>
            </a:r>
          </a:p>
          <a:p>
            <a:pPr algn="l"/>
            <a:r>
              <a:rPr lang="en-US" sz="4800" dirty="0">
                <a:solidFill>
                  <a:srgbClr val="92D050"/>
                </a:solidFill>
              </a:rPr>
              <a:t>    Col.4:5; Rom.12:3-8; 2Cor.9:6   </a:t>
            </a:r>
          </a:p>
        </p:txBody>
      </p:sp>
    </p:spTree>
    <p:extLst>
      <p:ext uri="{BB962C8B-B14F-4D97-AF65-F5344CB8AC3E}">
        <p14:creationId xmlns:p14="http://schemas.microsoft.com/office/powerpoint/2010/main" val="4154063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6B320-89EE-4967-A367-0FAF37B72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087" y="675861"/>
            <a:ext cx="9793356" cy="1643270"/>
          </a:xfrm>
        </p:spPr>
        <p:txBody>
          <a:bodyPr/>
          <a:lstStyle/>
          <a:p>
            <a:pPr algn="l"/>
            <a:r>
              <a:rPr lang="en-US" b="1" dirty="0"/>
              <a:t>III. Trust and Obey Scriptures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DF0C97-FA02-4624-BF90-6A1B729327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086" y="2531164"/>
            <a:ext cx="9395791" cy="4326835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rgbClr val="92D050"/>
                </a:solidFill>
              </a:rPr>
              <a:t>Joshua 1:7   Obey all the law</a:t>
            </a:r>
          </a:p>
          <a:p>
            <a:pPr algn="l"/>
            <a:r>
              <a:rPr lang="en-US" sz="4400" b="1" dirty="0">
                <a:solidFill>
                  <a:srgbClr val="92D050"/>
                </a:solidFill>
              </a:rPr>
              <a:t>Exodus 20   Ten Commandments</a:t>
            </a:r>
          </a:p>
          <a:p>
            <a:pPr algn="l"/>
            <a:r>
              <a:rPr lang="en-US" sz="4400" b="1" dirty="0">
                <a:solidFill>
                  <a:srgbClr val="92D050"/>
                </a:solidFill>
              </a:rPr>
              <a:t>Proverbs 1:7   Fear the Lord</a:t>
            </a:r>
          </a:p>
          <a:p>
            <a:pPr algn="l"/>
            <a:r>
              <a:rPr lang="en-US" sz="4400" b="1" dirty="0">
                <a:solidFill>
                  <a:srgbClr val="92D050"/>
                </a:solidFill>
              </a:rPr>
              <a:t>Galatians 5:16-26  Fruit of Spirit</a:t>
            </a:r>
          </a:p>
          <a:p>
            <a:pPr algn="l"/>
            <a:r>
              <a:rPr lang="en-US" sz="4400" b="1" dirty="0">
                <a:solidFill>
                  <a:srgbClr val="92D050"/>
                </a:solidFill>
              </a:rPr>
              <a:t>Phil 4:13;3:15  I Can do All Things</a:t>
            </a:r>
          </a:p>
        </p:txBody>
      </p:sp>
    </p:spTree>
    <p:extLst>
      <p:ext uri="{BB962C8B-B14F-4D97-AF65-F5344CB8AC3E}">
        <p14:creationId xmlns:p14="http://schemas.microsoft.com/office/powerpoint/2010/main" val="18598727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637</TotalTime>
  <Words>245</Words>
  <Application>Microsoft Office PowerPoint</Application>
  <PresentationFormat>Widescreen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Character Counts:  Becoming Christ-like</vt:lpstr>
      <vt:lpstr>4 Essentials for Leaving a Legacy of Faith Luke 18:8 “Will he find faith on the earth?”</vt:lpstr>
      <vt:lpstr>Character:   “The mental and moral qualities distinctive to an individual pertaining to the nature and reputation of a person.”</vt:lpstr>
      <vt:lpstr>I. “Make every effort to add to your faith” I Peter 1:5-11</vt:lpstr>
      <vt:lpstr>“This is a discipleship text, which requires discipline and self-denial.  It is a challenge to every believer, for all the days of their lives!  No Christian ever works his way through this text, to move on to other pursuits.” Bob Deffinbaugh </vt:lpstr>
      <vt:lpstr>II. Elements to Becoming Christ-like:</vt:lpstr>
      <vt:lpstr>*       *Establish a daily prayer life and Bible reading program  I Thes. 5:17 Matt. 6:5-13, 2 Timothy 2:15; 3:16  * Confess and renounce any addictions, abuse or habits in the past that may hinder spiritual growth and reputation       Eph. 5:11, Jam. 5:16, Gal 5:16-25  </vt:lpstr>
      <vt:lpstr>   </vt:lpstr>
      <vt:lpstr>III. Trust and Obey Scriptures</vt:lpstr>
      <vt:lpstr>Deuteronomy 6:2 You and your children and grandchildren must fear the LORD your God as long as you live. If you obey all His decrees and commands, you will enjoy a long life!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 Counts:  Becoming Christ-like</dc:title>
  <dc:creator>Brenda Seppo</dc:creator>
  <cp:lastModifiedBy>Brenda Seppo</cp:lastModifiedBy>
  <cp:revision>14</cp:revision>
  <dcterms:created xsi:type="dcterms:W3CDTF">2017-11-19T02:49:14Z</dcterms:created>
  <dcterms:modified xsi:type="dcterms:W3CDTF">2017-11-19T13:26:30Z</dcterms:modified>
</cp:coreProperties>
</file>