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71" r:id="rId3"/>
    <p:sldId id="266" r:id="rId4"/>
    <p:sldId id="272" r:id="rId5"/>
    <p:sldId id="273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6" autoAdjust="0"/>
  </p:normalViewPr>
  <p:slideViewPr>
    <p:cSldViewPr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2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6668"/>
          <a:stretch/>
        </p:blipFill>
        <p:spPr>
          <a:xfrm>
            <a:off x="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16" y="658031"/>
            <a:ext cx="1509086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2AEC960-1F6D-44A9-80B8-39618AA04C59}" type="datetimeFigureOut">
              <a:rPr lang="en-US" smtClean="0"/>
              <a:pPr/>
              <a:t>10/7/17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5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Thanksgiving: In The Midst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of   Adversity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43200"/>
            <a:ext cx="7716838" cy="4419600"/>
          </a:xfrm>
        </p:spPr>
        <p:txBody>
          <a:bodyPr/>
          <a:lstStyle/>
          <a:p>
            <a:r>
              <a:rPr lang="en-US" dirty="0" smtClean="0"/>
              <a:t>                        ( I Thess. 5 : 12 - !9 )   </a:t>
            </a:r>
          </a:p>
          <a:p>
            <a:r>
              <a:rPr lang="en-US" dirty="0"/>
              <a:t> </a:t>
            </a:r>
            <a:r>
              <a:rPr lang="en-US" dirty="0" smtClean="0"/>
              <a:t>  v. 18  “Give  </a:t>
            </a:r>
            <a:r>
              <a:rPr lang="en-US" b="1" u="sng" dirty="0" smtClean="0"/>
              <a:t>THANKS “ IN “ </a:t>
            </a:r>
            <a:r>
              <a:rPr lang="en-US" u="sng" dirty="0" smtClean="0"/>
              <a:t>EVERYTHING</a:t>
            </a:r>
            <a:r>
              <a:rPr lang="en-US" dirty="0" smtClean="0"/>
              <a:t>   for this is the will of God in Christ Jesus concerning you.”</a:t>
            </a:r>
          </a:p>
          <a:p>
            <a:r>
              <a:rPr lang="en-US" dirty="0" smtClean="0"/>
              <a:t>In The Midst of: FLIGHT,  FIGHT,  FIRE,  FRAMED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16837" cy="2667000"/>
          </a:xfrm>
        </p:spPr>
        <p:txBody>
          <a:bodyPr/>
          <a:lstStyle/>
          <a:p>
            <a:r>
              <a:rPr lang="en-US" dirty="0" smtClean="0"/>
              <a:t>1.  Thanksgiving : In the Midst of running away from something</a:t>
            </a:r>
            <a:r>
              <a:rPr lang="en-US" dirty="0"/>
              <a:t> </a:t>
            </a:r>
            <a:r>
              <a:rPr lang="en-US" dirty="0" smtClean="0"/>
              <a:t>:    </a:t>
            </a:r>
            <a:r>
              <a:rPr lang="en-US" u="sng" dirty="0" smtClean="0"/>
              <a:t>FLIGHT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62200"/>
            <a:ext cx="7716838" cy="43434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 smtClean="0"/>
              <a:t>Psalm 7 – 9 : David was fleeing for his life from King Saul for7 years. He wrote 8 psalms while he was dealing with this.</a:t>
            </a:r>
          </a:p>
          <a:p>
            <a:r>
              <a:rPr lang="en-US" dirty="0" smtClean="0"/>
              <a:t>Psalm 8:2 – Praise will silence your enemies</a:t>
            </a:r>
          </a:p>
          <a:p>
            <a:r>
              <a:rPr lang="en-US" dirty="0" smtClean="0"/>
              <a:t>Lets read, Litany of </a:t>
            </a:r>
            <a:r>
              <a:rPr lang="en-US" b="1" u="sng" dirty="0" smtClean="0"/>
              <a:t>Thanksgiving and Praise</a:t>
            </a:r>
            <a:r>
              <a:rPr lang="en-US" dirty="0" smtClean="0"/>
              <a:t>   Ps.136 </a:t>
            </a:r>
          </a:p>
          <a:p>
            <a:r>
              <a:rPr lang="en-US" dirty="0" smtClean="0"/>
              <a:t>Are you running from something or somebody on your job or at your school? Give it over to the LORD!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Thanksgiving : In the Midst of a </a:t>
            </a:r>
            <a:r>
              <a:rPr lang="en-US" u="sng" dirty="0" smtClean="0"/>
              <a:t>FIGHT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II Chronicles 20 : 1 – 30   V. 21 –  King Jehoshaphat appointed men to sing to the Lord and to praise Him  . … before they went out to the battle, singing …  “</a:t>
            </a:r>
            <a:r>
              <a:rPr lang="en-US" b="1" u="sng" dirty="0" smtClean="0"/>
              <a:t>Give THANKS</a:t>
            </a:r>
            <a:r>
              <a:rPr lang="en-US" dirty="0" smtClean="0"/>
              <a:t> to the Lord, for His love endures forever!!”</a:t>
            </a:r>
          </a:p>
          <a:p>
            <a:r>
              <a:rPr lang="en-US" dirty="0" smtClean="0"/>
              <a:t>Are you in a heated fight with your spouse, family, neighbors or friends? </a:t>
            </a:r>
          </a:p>
          <a:p>
            <a:r>
              <a:rPr lang="en-US" dirty="0" smtClean="0"/>
              <a:t>V. 15 the battle is not yours, but God’s! Give it to Him!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0"/>
            <a:ext cx="7716837" cy="2819400"/>
          </a:xfrm>
        </p:spPr>
        <p:txBody>
          <a:bodyPr/>
          <a:lstStyle/>
          <a:p>
            <a:r>
              <a:rPr lang="en-US" dirty="0" smtClean="0"/>
              <a:t>3. Thanksgiving : In the Midst of the </a:t>
            </a:r>
            <a:r>
              <a:rPr lang="en-US" b="1" u="sng" dirty="0" smtClean="0"/>
              <a:t>FIRE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90800"/>
            <a:ext cx="7716838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Daniel 3 - Shadrach, Meshach and Abednego would not bow their knee to the idol, against the King’s order. So they were thrown into the fiery furnace. They saw a 4</a:t>
            </a:r>
            <a:r>
              <a:rPr lang="en-US" baseline="30000" dirty="0" smtClean="0"/>
              <a:t>th</a:t>
            </a:r>
            <a:r>
              <a:rPr lang="en-US" dirty="0" smtClean="0"/>
              <a:t> Man in the flames - GOD!</a:t>
            </a:r>
          </a:p>
          <a:p>
            <a:r>
              <a:rPr lang="en-US" dirty="0" smtClean="0"/>
              <a:t>Dan.6:10- Daniel learned of the King’s decree, not to pray to anyone but him, or be thrown into the lions den. But he prayed and “</a:t>
            </a:r>
            <a:r>
              <a:rPr lang="en-US" b="1" u="sng" dirty="0" smtClean="0"/>
              <a:t>gave thanks</a:t>
            </a:r>
            <a:r>
              <a:rPr lang="en-US" dirty="0" smtClean="0"/>
              <a:t>” to God anyway. So they threw him to the lions! Unharmed!</a:t>
            </a:r>
          </a:p>
          <a:p>
            <a:r>
              <a:rPr lang="en-US" dirty="0" smtClean="0"/>
              <a:t>Are you facing the fiery flames of Financial battles?</a:t>
            </a:r>
          </a:p>
          <a:p>
            <a:r>
              <a:rPr lang="en-US" dirty="0" smtClean="0"/>
              <a:t>Phil.4:19- God will supply all of our needs according to His riches in Christ Jesus.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8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Thanksgiving: In the Midst of being </a:t>
            </a:r>
            <a:r>
              <a:rPr lang="en-US" b="1" u="sng" dirty="0" smtClean="0"/>
              <a:t>FRAMED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Acts 16:16-30 - Being unjustly put into prison, Paul and Silas at midnight were </a:t>
            </a:r>
            <a:r>
              <a:rPr lang="en-US" b="1" u="sng" dirty="0" smtClean="0"/>
              <a:t>praying, singing and THANKING God</a:t>
            </a:r>
            <a:r>
              <a:rPr lang="en-US" dirty="0" smtClean="0"/>
              <a:t>, counting themselves worthy of suffering for His sake.</a:t>
            </a:r>
          </a:p>
          <a:p>
            <a:r>
              <a:rPr lang="en-US" b="1" u="sng" dirty="0" smtClean="0"/>
              <a:t>Have you been unjustly Framed?</a:t>
            </a:r>
            <a:r>
              <a:rPr lang="en-US" dirty="0" smtClean="0"/>
              <a:t>     </a:t>
            </a:r>
            <a:r>
              <a:rPr lang="en-US" b="1" u="sng" dirty="0" smtClean="0"/>
              <a:t>(</a:t>
            </a:r>
            <a:r>
              <a:rPr lang="en-US" dirty="0" smtClean="0"/>
              <a:t>2 Cor.4:16-17 )  “Do not lose heart, though outwardly we are wasting away, inwardly we are being renewed daily. For our light and momentary troubles are achieving eternal glory that far outweighs them all.”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7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-152400"/>
            <a:ext cx="7716837" cy="2971800"/>
          </a:xfrm>
        </p:spPr>
        <p:txBody>
          <a:bodyPr/>
          <a:lstStyle/>
          <a:p>
            <a:r>
              <a:rPr lang="en-US" dirty="0" smtClean="0"/>
              <a:t>   Are YOU fleeing, fighting or have been framed for something?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16838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Broken relationships?   People that are opposing you?     Pressures on the job?</a:t>
            </a:r>
          </a:p>
          <a:p>
            <a:r>
              <a:rPr lang="en-US" dirty="0" smtClean="0"/>
              <a:t> Fighting with finances?  Running from </a:t>
            </a:r>
            <a:r>
              <a:rPr lang="en-US" dirty="0"/>
              <a:t>i</a:t>
            </a:r>
            <a:r>
              <a:rPr lang="en-US" dirty="0" smtClean="0"/>
              <a:t>ssues in your past?</a:t>
            </a:r>
          </a:p>
          <a:p>
            <a:r>
              <a:rPr lang="en-US" dirty="0" smtClean="0"/>
              <a:t>Eph.4:6- Do not be anxious about anything, but in everything, by prayer and petition, </a:t>
            </a:r>
            <a:r>
              <a:rPr lang="en-US" u="sng" dirty="0" smtClean="0"/>
              <a:t>with thanksgiving,</a:t>
            </a:r>
            <a:r>
              <a:rPr lang="en-US" dirty="0" smtClean="0"/>
              <a:t> present your requests to God.</a:t>
            </a:r>
          </a:p>
          <a:p>
            <a:r>
              <a:rPr lang="en-US" dirty="0" smtClean="0"/>
              <a:t>Rom.8:28- …for God works all things together for good, to those who love Him, who are called according to His purposes.</a:t>
            </a:r>
          </a:p>
          <a:p>
            <a:r>
              <a:rPr lang="en-US" dirty="0" smtClean="0"/>
              <a:t>Lets sing, Give Thanks to the LORD, for His love endures forever!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71657"/>
      </p:ext>
    </p:extLst>
  </p:cSld>
  <p:clrMapOvr>
    <a:masterClrMapping/>
  </p:clrMapOvr>
</p:sld>
</file>

<file path=ppt/theme/theme1.xml><?xml version="1.0" encoding="utf-8"?>
<a:theme xmlns:a="http://schemas.openxmlformats.org/drawingml/2006/main" name="Hot Business by Rieva Leson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1172</TotalTime>
  <Words>585</Words>
  <Application>Microsoft Macintosh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Hot Business by Rieva Lesonsky</vt:lpstr>
      <vt:lpstr>Thanksgiving: In The Midst              of   Adversity !</vt:lpstr>
      <vt:lpstr>1.  Thanksgiving : In the Midst of running away from something :    FLIGHT </vt:lpstr>
      <vt:lpstr>2. Thanksgiving : In the Midst of a FIGHT !</vt:lpstr>
      <vt:lpstr>3. Thanksgiving : In the Midst of the FIRE!!</vt:lpstr>
      <vt:lpstr>4. Thanksgiving: In the Midst of being FRAMED!</vt:lpstr>
      <vt:lpstr>   Are YOU fleeing, fighting or have been framed for something?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subject/>
  <dc:creator/>
  <cp:keywords/>
  <dc:description/>
  <cp:lastModifiedBy>Thomas Seppo</cp:lastModifiedBy>
  <cp:revision>84</cp:revision>
  <cp:lastPrinted>2017-10-07T23:48:21Z</cp:lastPrinted>
  <dcterms:created xsi:type="dcterms:W3CDTF">2010-05-28T00:09:10Z</dcterms:created>
  <dcterms:modified xsi:type="dcterms:W3CDTF">2017-10-08T00:01:39Z</dcterms:modified>
  <cp:category/>
</cp:coreProperties>
</file>