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35C28-6C04-49C2-B4FC-49224DB80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-72706"/>
            <a:ext cx="8915399" cy="2054087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/>
              <a:t>Cultivating a Covenant Marriage Relationship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5CB9D-806C-460B-A8C0-80E0F33AA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3113" y="2756452"/>
            <a:ext cx="9647583" cy="3776869"/>
          </a:xfrm>
        </p:spPr>
        <p:txBody>
          <a:bodyPr>
            <a:noAutofit/>
          </a:bodyPr>
          <a:lstStyle/>
          <a:p>
            <a:r>
              <a:rPr lang="en-US" sz="4400" b="1" dirty="0"/>
              <a:t>“ For this reason a man shall leave his father and mother, and be joined to his wife, and the two shall become one flesh.  This is a great mystery.”  Ephesians 5:31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227470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4E38D-4FD2-4910-8C40-A30A21478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dirty="0"/>
              <a:t>III. Modeling Marriage for Your Children</a:t>
            </a:r>
            <a:br>
              <a:rPr lang="en-US" sz="5400" b="1" dirty="0"/>
            </a:b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80BB1-40F3-44BF-B337-90486E85E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9686" y="2398643"/>
            <a:ext cx="11052313" cy="4704522"/>
          </a:xfrm>
        </p:spPr>
        <p:txBody>
          <a:bodyPr>
            <a:noAutofit/>
          </a:bodyPr>
          <a:lstStyle/>
          <a:p>
            <a:endParaRPr lang="en-US" sz="3600" b="1" u="sng" dirty="0"/>
          </a:p>
          <a:p>
            <a:r>
              <a:rPr lang="en-US" sz="3600" b="1" dirty="0"/>
              <a:t> </a:t>
            </a:r>
            <a:r>
              <a:rPr lang="en-US" sz="3600" b="1" u="sng" dirty="0"/>
              <a:t>Proverbs 1:8</a:t>
            </a:r>
            <a:r>
              <a:rPr lang="en-US" sz="3600" b="1" dirty="0"/>
              <a:t>  “Listen to the instruction of your father and teaching of your mother”</a:t>
            </a:r>
          </a:p>
          <a:p>
            <a:r>
              <a:rPr lang="en-US" sz="3600" b="1" u="sng" dirty="0"/>
              <a:t>2 Timothy 2:2</a:t>
            </a:r>
            <a:r>
              <a:rPr lang="en-US" sz="3600" b="1" dirty="0"/>
              <a:t>  “What I taught to you, you teach to others”</a:t>
            </a:r>
          </a:p>
          <a:p>
            <a:r>
              <a:rPr lang="en-US" sz="3600" b="1" u="sng" dirty="0"/>
              <a:t>Acts 18:2</a:t>
            </a:r>
            <a:r>
              <a:rPr lang="en-US" sz="3600" b="1" dirty="0"/>
              <a:t>  Aguila &amp; Priscilla (Paul mentions them 6x ) worked together in the ministry</a:t>
            </a:r>
          </a:p>
        </p:txBody>
      </p:sp>
    </p:spTree>
    <p:extLst>
      <p:ext uri="{BB962C8B-B14F-4D97-AF65-F5344CB8AC3E}">
        <p14:creationId xmlns:p14="http://schemas.microsoft.com/office/powerpoint/2010/main" val="384300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6E670-B41B-45F8-8588-BB224B681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25287"/>
            <a:ext cx="8911687" cy="2093843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/>
              <a:t>Conclusion:</a:t>
            </a:r>
            <a:br>
              <a:rPr lang="en-US" sz="4400" b="1" dirty="0"/>
            </a:br>
            <a:r>
              <a:rPr lang="en-US" sz="4400" b="1" dirty="0"/>
              <a:t>Evaluate Your Marriage</a:t>
            </a:r>
            <a:br>
              <a:rPr lang="en-US" sz="4400" b="1" dirty="0"/>
            </a:br>
            <a:r>
              <a:rPr lang="en-US" sz="4400" b="1" dirty="0"/>
              <a:t>Scale of 1 - 10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73842-4489-476F-8798-294CE4D97B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1078" y="2782956"/>
            <a:ext cx="9872870" cy="3849757"/>
          </a:xfrm>
        </p:spPr>
        <p:txBody>
          <a:bodyPr>
            <a:normAutofit fontScale="92500"/>
          </a:bodyPr>
          <a:lstStyle/>
          <a:p>
            <a:r>
              <a:rPr lang="en-US" sz="3500" b="1" dirty="0"/>
              <a:t>What vision or goals do you have for your marriage?</a:t>
            </a:r>
          </a:p>
          <a:p>
            <a:r>
              <a:rPr lang="en-US" sz="3500" b="1" dirty="0"/>
              <a:t>What steps do you need to take to get there? </a:t>
            </a:r>
          </a:p>
          <a:p>
            <a:r>
              <a:rPr lang="en-US" sz="3500" b="1" dirty="0"/>
              <a:t>Ask God for wisdom, insight and favor!  Study your spouse.</a:t>
            </a:r>
          </a:p>
          <a:p>
            <a:r>
              <a:rPr lang="en-US" sz="3500" b="1" dirty="0"/>
              <a:t>List specific actions, and set a time to evaluate.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19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E4A58-FB5C-4D8F-AE87-A128C5721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827" y="1"/>
            <a:ext cx="9939130" cy="1905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/>
              <a:t>4 Essentials for Leaving a </a:t>
            </a:r>
            <a:br>
              <a:rPr lang="en-US" sz="4800" b="1" dirty="0"/>
            </a:br>
            <a:r>
              <a:rPr lang="en-US" sz="4800" b="1" dirty="0"/>
              <a:t>Legacy of Faith (Family Series)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CDC12-D602-4603-8CA5-675B9435C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722" y="2120348"/>
            <a:ext cx="10840277" cy="4969565"/>
          </a:xfrm>
        </p:spPr>
        <p:txBody>
          <a:bodyPr>
            <a:noAutofit/>
          </a:bodyPr>
          <a:lstStyle/>
          <a:p>
            <a:r>
              <a:rPr lang="en-US" sz="2800" b="1" dirty="0"/>
              <a:t>1.  </a:t>
            </a:r>
            <a:r>
              <a:rPr lang="en-US" sz="2800" b="1" u="sng" dirty="0"/>
              <a:t>Developing A Biblical Worldview </a:t>
            </a:r>
            <a:r>
              <a:rPr lang="en-US" sz="2800" b="1" dirty="0"/>
              <a:t>– “You have to know what you believe” </a:t>
            </a:r>
          </a:p>
          <a:p>
            <a:r>
              <a:rPr lang="en-US" sz="2800" b="1" dirty="0"/>
              <a:t>2.  </a:t>
            </a:r>
            <a:r>
              <a:rPr lang="en-US" sz="2800" b="1" u="sng" dirty="0"/>
              <a:t>Character Counts:  Becoming Christ-like </a:t>
            </a:r>
            <a:r>
              <a:rPr lang="en-US" sz="2800" b="1" dirty="0"/>
              <a:t>– “Than you practice what you believe”</a:t>
            </a:r>
          </a:p>
          <a:p>
            <a:r>
              <a:rPr lang="en-US" sz="2800" b="1" dirty="0"/>
              <a:t>3.  </a:t>
            </a:r>
            <a:r>
              <a:rPr lang="en-US" sz="2800" b="1" u="sng" dirty="0"/>
              <a:t>Cultivating a Covenant Marriage Relationship </a:t>
            </a:r>
            <a:r>
              <a:rPr lang="en-US" sz="2800" b="1" dirty="0"/>
              <a:t>–”Select a mate that believes what you believe”</a:t>
            </a:r>
          </a:p>
          <a:p>
            <a:r>
              <a:rPr lang="en-US" sz="2800" b="1" dirty="0"/>
              <a:t>4.  </a:t>
            </a:r>
            <a:r>
              <a:rPr lang="en-US" sz="2800" b="1" u="sng" dirty="0"/>
              <a:t>Intentionally Create a Family Map for Your Children to Follow </a:t>
            </a:r>
            <a:r>
              <a:rPr lang="en-US" sz="2800" b="1" dirty="0"/>
              <a:t>– “So that your children will see and receive what you believe”</a:t>
            </a:r>
          </a:p>
        </p:txBody>
      </p:sp>
    </p:spTree>
    <p:extLst>
      <p:ext uri="{BB962C8B-B14F-4D97-AF65-F5344CB8AC3E}">
        <p14:creationId xmlns:p14="http://schemas.microsoft.com/office/powerpoint/2010/main" val="741902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473EF-302C-4D29-86D2-0F5346FDD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65652"/>
            <a:ext cx="8911687" cy="921026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Covenant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9E406-9183-4271-9592-EC3A380C5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609" y="1258957"/>
            <a:ext cx="10005391" cy="5433391"/>
          </a:xfrm>
        </p:spPr>
        <p:txBody>
          <a:bodyPr>
            <a:noAutofit/>
          </a:bodyPr>
          <a:lstStyle/>
          <a:p>
            <a:r>
              <a:rPr lang="en-US" sz="3600" b="1" dirty="0"/>
              <a:t>“A covenant marriage is intended by God to be a life-long and fruitful relationship between a man and a woman.  It is a vow to God, to each other, our families, and our community, to remain in unconditional love, reconciliation, sexual purity, and growth.  A covenant is an eternal commitment with God.  People can negotiate out of contracts, but not our of covenant.”</a:t>
            </a:r>
          </a:p>
        </p:txBody>
      </p:sp>
    </p:spTree>
    <p:extLst>
      <p:ext uri="{BB962C8B-B14F-4D97-AF65-F5344CB8AC3E}">
        <p14:creationId xmlns:p14="http://schemas.microsoft.com/office/powerpoint/2010/main" val="38662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2BB0F-3F48-44DF-A995-A70A55F67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85530"/>
            <a:ext cx="8911687" cy="887896"/>
          </a:xfrm>
        </p:spPr>
        <p:txBody>
          <a:bodyPr>
            <a:noAutofit/>
          </a:bodyPr>
          <a:lstStyle/>
          <a:p>
            <a:r>
              <a:rPr lang="en-US" sz="5400" b="1" dirty="0"/>
              <a:t>I.  Purpose of Marriage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9ABDF-DB55-4F95-9E92-DDE9F1079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2209" y="1603512"/>
            <a:ext cx="10919791" cy="4969565"/>
          </a:xfrm>
        </p:spPr>
        <p:txBody>
          <a:bodyPr>
            <a:normAutofit lnSpcReduction="10000"/>
          </a:bodyPr>
          <a:lstStyle/>
          <a:p>
            <a:r>
              <a:rPr lang="en-US" sz="4400" b="1" dirty="0"/>
              <a:t>1.  </a:t>
            </a:r>
            <a:r>
              <a:rPr lang="en-US" sz="4400" b="1" u="sng" dirty="0"/>
              <a:t>To reflect God and model our spiritual relationship with Christ </a:t>
            </a:r>
            <a:r>
              <a:rPr lang="en-US" sz="4400" b="1" dirty="0"/>
              <a:t>–   Genesis 1:26-27 ;  Eph.5:32</a:t>
            </a:r>
          </a:p>
          <a:p>
            <a:r>
              <a:rPr lang="en-US" sz="4400" b="1" dirty="0"/>
              <a:t>2.  </a:t>
            </a:r>
            <a:r>
              <a:rPr lang="en-US" sz="4400" b="1" u="sng" dirty="0"/>
              <a:t>Companionship</a:t>
            </a:r>
            <a:r>
              <a:rPr lang="en-US" sz="4400" b="1" dirty="0"/>
              <a:t> – </a:t>
            </a:r>
          </a:p>
          <a:p>
            <a:pPr marL="0" indent="0">
              <a:buNone/>
            </a:pPr>
            <a:r>
              <a:rPr lang="en-US" sz="4400" b="1" dirty="0"/>
              <a:t>            Genesis 2:18 ;  Eph.5:31</a:t>
            </a:r>
          </a:p>
          <a:p>
            <a:r>
              <a:rPr lang="en-US" sz="4400" b="1" dirty="0"/>
              <a:t>3.  </a:t>
            </a:r>
            <a:r>
              <a:rPr lang="en-US" sz="4400" b="1" u="sng" dirty="0"/>
              <a:t>Multiply a godly legacy </a:t>
            </a:r>
            <a:r>
              <a:rPr lang="en-US" sz="4400" b="1" dirty="0"/>
              <a:t>– </a:t>
            </a:r>
          </a:p>
          <a:p>
            <a:pPr marL="0" indent="0">
              <a:buNone/>
            </a:pPr>
            <a:r>
              <a:rPr lang="en-US" sz="4400" b="1" dirty="0"/>
              <a:t>             Genesis 1:28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386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EBCE7-D086-422C-8A2D-932B1A59F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8557" y="106017"/>
            <a:ext cx="9636055" cy="1696279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/>
              <a:t>II. 5 Elements to Build a Successful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A3D3C-3B71-4685-A0EF-1EE654B7F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04" y="1987826"/>
            <a:ext cx="10641496" cy="4870174"/>
          </a:xfrm>
        </p:spPr>
        <p:txBody>
          <a:bodyPr>
            <a:normAutofit/>
          </a:bodyPr>
          <a:lstStyle/>
          <a:p>
            <a:r>
              <a:rPr lang="en-US" sz="4000" b="1" dirty="0"/>
              <a:t>1 Christian Foundation</a:t>
            </a:r>
          </a:p>
          <a:p>
            <a:pPr marL="0" indent="0">
              <a:buNone/>
            </a:pPr>
            <a:r>
              <a:rPr lang="en-US" sz="2400" b="1" u="sng" dirty="0"/>
              <a:t>*Ephesians 2:20-22- </a:t>
            </a:r>
            <a:r>
              <a:rPr lang="en-US" sz="2400" b="1" dirty="0"/>
              <a:t>  “Build a spiritual house on the foundation of Jesus – the Chief Cornerstone”</a:t>
            </a:r>
          </a:p>
          <a:p>
            <a:pPr marL="0" indent="0">
              <a:buNone/>
            </a:pPr>
            <a:r>
              <a:rPr lang="en-US" sz="2400" b="1" u="sng" dirty="0"/>
              <a:t>*Ecclesiastes 4:12 -  </a:t>
            </a:r>
            <a:r>
              <a:rPr lang="en-US" sz="2400" b="1" dirty="0"/>
              <a:t>“A threefold cord is not easily broken”</a:t>
            </a:r>
          </a:p>
          <a:p>
            <a:pPr marL="0" indent="0">
              <a:buNone/>
            </a:pPr>
            <a:r>
              <a:rPr lang="en-US" sz="2400" b="1" u="sng" dirty="0"/>
              <a:t>*Jude 20 -</a:t>
            </a:r>
            <a:r>
              <a:rPr lang="en-US" sz="2400" b="1" dirty="0"/>
              <a:t> “Building up yourself in the most holy faith by Praying”</a:t>
            </a:r>
          </a:p>
          <a:p>
            <a:pPr marL="0" indent="0">
              <a:buNone/>
            </a:pPr>
            <a:r>
              <a:rPr lang="en-US" sz="2400" b="1" u="sng" dirty="0"/>
              <a:t>*Hebrews 10:24 -</a:t>
            </a:r>
            <a:r>
              <a:rPr lang="en-US" sz="2400" b="1" dirty="0"/>
              <a:t>  “Let us consider one another to stir up love and good works”</a:t>
            </a:r>
          </a:p>
          <a:p>
            <a:pPr marL="0" indent="0">
              <a:buNone/>
            </a:pPr>
            <a:r>
              <a:rPr lang="en-US" sz="2400" b="1" u="sng" dirty="0"/>
              <a:t>*Proverbs 27:17 -</a:t>
            </a:r>
            <a:r>
              <a:rPr lang="en-US" sz="2400" b="1" dirty="0"/>
              <a:t>   “Iron sharpens iron”</a:t>
            </a:r>
          </a:p>
          <a:p>
            <a:pPr marL="0" indent="0">
              <a:buNone/>
            </a:pPr>
            <a:r>
              <a:rPr lang="en-US" sz="2400" b="1" u="sng" dirty="0"/>
              <a:t>*Matthew 18:19-</a:t>
            </a:r>
            <a:r>
              <a:rPr lang="en-US" sz="2400" b="1" dirty="0"/>
              <a:t> “If 2 shall agree about anything, it shall be done”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644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F6CA6-3B99-4241-A2EF-925C9CF8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7583" y="119270"/>
            <a:ext cx="9477029" cy="954156"/>
          </a:xfrm>
        </p:spPr>
        <p:txBody>
          <a:bodyPr/>
          <a:lstStyle/>
          <a:p>
            <a:r>
              <a:rPr lang="en-US" b="1" dirty="0"/>
              <a:t>5 Elements to Build a Successful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01B64-7DB3-4CDC-8603-19EFB14B0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0017" y="1073426"/>
            <a:ext cx="10561983" cy="55526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/>
              <a:t>2. Commitment</a:t>
            </a:r>
          </a:p>
          <a:p>
            <a:pPr marL="0" indent="0">
              <a:buNone/>
            </a:pPr>
            <a:r>
              <a:rPr lang="en-US" sz="3600" b="1" u="sng" dirty="0"/>
              <a:t>*I Cor. </a:t>
            </a:r>
            <a:r>
              <a:rPr lang="en-US" sz="3600" b="1" u="sng"/>
              <a:t>13:4-8, 13</a:t>
            </a:r>
            <a:r>
              <a:rPr lang="en-US" sz="3600" b="1"/>
              <a:t> </a:t>
            </a:r>
            <a:r>
              <a:rPr lang="en-US" sz="3600" b="1" dirty="0"/>
              <a:t>-  “Love suffers long… is kind, not puffed up, thinks no evil, bears, believes, hopes and endures all things, …love never fails”</a:t>
            </a:r>
          </a:p>
          <a:p>
            <a:pPr marL="0" indent="0">
              <a:buNone/>
            </a:pPr>
            <a:r>
              <a:rPr lang="en-US" sz="3600" b="1" u="sng" dirty="0"/>
              <a:t>*Prov. 10:12 </a:t>
            </a:r>
            <a:r>
              <a:rPr lang="en-US" sz="3600" b="1" dirty="0"/>
              <a:t> - “Love covers a multitude of sins”</a:t>
            </a:r>
          </a:p>
          <a:p>
            <a:pPr marL="0" indent="0">
              <a:buNone/>
            </a:pPr>
            <a:r>
              <a:rPr lang="en-US" sz="3600" b="1" u="sng" dirty="0"/>
              <a:t>*Col. 3:14 </a:t>
            </a:r>
            <a:r>
              <a:rPr lang="en-US" sz="3600" b="1" dirty="0"/>
              <a:t> - “Above all, put on love, the bond of perfection”</a:t>
            </a:r>
          </a:p>
        </p:txBody>
      </p:sp>
    </p:spTree>
    <p:extLst>
      <p:ext uri="{BB962C8B-B14F-4D97-AF65-F5344CB8AC3E}">
        <p14:creationId xmlns:p14="http://schemas.microsoft.com/office/powerpoint/2010/main" val="1680568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B5DEB-0517-4A94-BEAE-5692E9BE1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105" y="278296"/>
            <a:ext cx="9344508" cy="940904"/>
          </a:xfrm>
        </p:spPr>
        <p:txBody>
          <a:bodyPr/>
          <a:lstStyle/>
          <a:p>
            <a:r>
              <a:rPr lang="en-US" b="1" dirty="0"/>
              <a:t>5 Elements to Build a Successful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3D5FE-94F2-4CED-84C4-CA59BF704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957" y="1099930"/>
            <a:ext cx="10760765" cy="5479774"/>
          </a:xfrm>
        </p:spPr>
        <p:txBody>
          <a:bodyPr>
            <a:normAutofit lnSpcReduction="10000"/>
          </a:bodyPr>
          <a:lstStyle/>
          <a:p>
            <a:r>
              <a:rPr lang="en-US" sz="4400" b="1" dirty="0"/>
              <a:t>3.  Communication – </a:t>
            </a:r>
            <a:r>
              <a:rPr lang="en-US" sz="4400" dirty="0"/>
              <a:t>be able to express Needs, Expectations, Wants &amp; Feelings</a:t>
            </a:r>
          </a:p>
          <a:p>
            <a:pPr marL="0" indent="0">
              <a:buNone/>
            </a:pPr>
            <a:r>
              <a:rPr lang="en-US" sz="3600" b="1" dirty="0"/>
              <a:t> </a:t>
            </a:r>
          </a:p>
          <a:p>
            <a:pPr marL="0" indent="0">
              <a:buNone/>
            </a:pPr>
            <a:r>
              <a:rPr lang="en-US" sz="3600" b="1" u="sng" dirty="0"/>
              <a:t>*Eph. 4:15, 29</a:t>
            </a:r>
            <a:r>
              <a:rPr lang="en-US" sz="3600" b="1" dirty="0"/>
              <a:t>  - “Speak the truth in love”</a:t>
            </a:r>
          </a:p>
          <a:p>
            <a:pPr marL="0" indent="0">
              <a:buNone/>
            </a:pPr>
            <a:r>
              <a:rPr lang="en-US" sz="3600" b="1" dirty="0"/>
              <a:t>  “Let no corrupt communication proceed”</a:t>
            </a:r>
          </a:p>
          <a:p>
            <a:pPr marL="0" indent="0">
              <a:buNone/>
            </a:pPr>
            <a:endParaRPr lang="en-US" sz="3600" b="1" dirty="0"/>
          </a:p>
          <a:p>
            <a:pPr marL="0" indent="0">
              <a:buNone/>
            </a:pPr>
            <a:r>
              <a:rPr lang="en-US" sz="3600" b="1" u="sng" dirty="0"/>
              <a:t>*James 1:19</a:t>
            </a:r>
            <a:r>
              <a:rPr lang="en-US" sz="3600" b="1" dirty="0"/>
              <a:t>  -“Quick to listen, slow to speak”</a:t>
            </a:r>
          </a:p>
          <a:p>
            <a:pPr marL="0" indent="0"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098389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AA052-D99A-476F-8259-B81A3C408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1565" y="238540"/>
            <a:ext cx="9806609" cy="1232452"/>
          </a:xfrm>
        </p:spPr>
        <p:txBody>
          <a:bodyPr>
            <a:noAutofit/>
          </a:bodyPr>
          <a:lstStyle/>
          <a:p>
            <a:pPr algn="ctr"/>
            <a:r>
              <a:rPr lang="en-US" b="1" dirty="0"/>
              <a:t>5 Elements to Build a Successful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E0FE3-85EC-4C2C-98C2-73D0FFC239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5548" y="940905"/>
            <a:ext cx="10376452" cy="5678556"/>
          </a:xfrm>
        </p:spPr>
        <p:txBody>
          <a:bodyPr>
            <a:normAutofit fontScale="92500" lnSpcReduction="10000"/>
          </a:bodyPr>
          <a:lstStyle/>
          <a:p>
            <a:r>
              <a:rPr lang="en-US" sz="4400" b="1" dirty="0"/>
              <a:t>4.  Conflict Resolution/Forgiveness</a:t>
            </a:r>
          </a:p>
          <a:p>
            <a:pPr marL="0" indent="0">
              <a:buNone/>
            </a:pPr>
            <a:endParaRPr lang="en-US" sz="4400" b="1" dirty="0"/>
          </a:p>
          <a:p>
            <a:pPr marL="0" indent="0">
              <a:buNone/>
            </a:pPr>
            <a:r>
              <a:rPr lang="en-US" sz="4000" b="1" u="sng" dirty="0"/>
              <a:t>*Eph. 4:26</a:t>
            </a:r>
            <a:r>
              <a:rPr lang="en-US" sz="4000" b="1" dirty="0"/>
              <a:t>   - “Be angry and sin not”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4000" b="1" u="sng" dirty="0"/>
              <a:t>*Eph. 4:32</a:t>
            </a:r>
            <a:r>
              <a:rPr lang="en-US" sz="4000" b="1" dirty="0"/>
              <a:t>   - “Be kind, tenderhearted, forgiving one another, as Christ did”</a:t>
            </a:r>
          </a:p>
          <a:p>
            <a:pPr marL="0" indent="0">
              <a:buNone/>
            </a:pPr>
            <a:endParaRPr lang="en-US" sz="4000" b="1" dirty="0"/>
          </a:p>
          <a:p>
            <a:pPr marL="0" indent="0">
              <a:buNone/>
            </a:pPr>
            <a:r>
              <a:rPr lang="en-US" sz="4000" b="1" u="sng" dirty="0"/>
              <a:t>*Matt. 6:14-15</a:t>
            </a:r>
            <a:r>
              <a:rPr lang="en-US" sz="4000" b="1" dirty="0"/>
              <a:t>  - “ If you don’t forgive… God won’t forgive you”</a:t>
            </a:r>
          </a:p>
        </p:txBody>
      </p:sp>
    </p:spTree>
    <p:extLst>
      <p:ext uri="{BB962C8B-B14F-4D97-AF65-F5344CB8AC3E}">
        <p14:creationId xmlns:p14="http://schemas.microsoft.com/office/powerpoint/2010/main" val="290585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8F54C-D274-4725-8AC6-14D58D7F7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8071" y="624110"/>
            <a:ext cx="10031894" cy="1280890"/>
          </a:xfrm>
        </p:spPr>
        <p:txBody>
          <a:bodyPr>
            <a:noAutofit/>
          </a:bodyPr>
          <a:lstStyle/>
          <a:p>
            <a:r>
              <a:rPr lang="en-US" b="1" dirty="0"/>
              <a:t>5 Elements to Build a Successful Marriage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311D1B-B1EB-4F31-9927-357535980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765" y="1656521"/>
            <a:ext cx="9887847" cy="4956313"/>
          </a:xfrm>
        </p:spPr>
        <p:txBody>
          <a:bodyPr>
            <a:normAutofit/>
          </a:bodyPr>
          <a:lstStyle/>
          <a:p>
            <a:r>
              <a:rPr lang="en-US" sz="4400" b="1" dirty="0"/>
              <a:t>5.  Have Fun! (Relax, Enjoy)</a:t>
            </a:r>
          </a:p>
          <a:p>
            <a:endParaRPr lang="en-US" sz="4400" b="1" dirty="0"/>
          </a:p>
          <a:p>
            <a:pPr marL="0" indent="0">
              <a:buNone/>
            </a:pPr>
            <a:r>
              <a:rPr lang="en-US" sz="3600" b="1" u="sng" dirty="0"/>
              <a:t>*Prov. 17:22</a:t>
            </a:r>
            <a:r>
              <a:rPr lang="en-US" sz="3600" b="1" dirty="0"/>
              <a:t>  - “ A merry heart does good like medicine”</a:t>
            </a:r>
          </a:p>
          <a:p>
            <a:pPr marL="0" indent="0">
              <a:buNone/>
            </a:pPr>
            <a:r>
              <a:rPr lang="en-US" sz="3600" b="1" u="sng" dirty="0"/>
              <a:t>*Neh. 8:10</a:t>
            </a:r>
            <a:r>
              <a:rPr lang="en-US" sz="3600" b="1" dirty="0"/>
              <a:t>   -  “The joy of the Lord is our strength”</a:t>
            </a:r>
          </a:p>
          <a:p>
            <a:pPr marL="0" indent="0">
              <a:buNone/>
            </a:pPr>
            <a:r>
              <a:rPr lang="en-US" sz="3600" b="1" u="sng" dirty="0"/>
              <a:t>*</a:t>
            </a:r>
            <a:r>
              <a:rPr lang="en-US" sz="3600" b="1" u="sng" dirty="0" err="1"/>
              <a:t>Ecc</a:t>
            </a:r>
            <a:r>
              <a:rPr lang="en-US" sz="3600" b="1" u="sng" dirty="0"/>
              <a:t>. 3:4</a:t>
            </a:r>
            <a:r>
              <a:rPr lang="en-US" sz="3600" b="1" dirty="0"/>
              <a:t> -“ A time to weep a time to laugh”</a:t>
            </a:r>
          </a:p>
          <a:p>
            <a:pPr marL="0" indent="0">
              <a:buNone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87238999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2195</TotalTime>
  <Words>706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Cultivating a Covenant Marriage Relationship</vt:lpstr>
      <vt:lpstr>4 Essentials for Leaving a  Legacy of Faith (Family Series)</vt:lpstr>
      <vt:lpstr>Covenant Marriage</vt:lpstr>
      <vt:lpstr>I.  Purpose of Marriage</vt:lpstr>
      <vt:lpstr>II. 5 Elements to Build a Successful Marriage</vt:lpstr>
      <vt:lpstr>5 Elements to Build a Successful Marriage</vt:lpstr>
      <vt:lpstr>5 Elements to Build a Successful Marriage</vt:lpstr>
      <vt:lpstr>5 Elements to Build a Successful Marriage</vt:lpstr>
      <vt:lpstr>5 Elements to Build a Successful Marriage</vt:lpstr>
      <vt:lpstr>III. Modeling Marriage for Your Children </vt:lpstr>
      <vt:lpstr>Conclusion: Evaluate Your Marriage Scale of 1 - 10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Seppo</dc:creator>
  <cp:lastModifiedBy>Brenda Seppo</cp:lastModifiedBy>
  <cp:revision>24</cp:revision>
  <dcterms:created xsi:type="dcterms:W3CDTF">2017-11-24T14:42:11Z</dcterms:created>
  <dcterms:modified xsi:type="dcterms:W3CDTF">2017-11-26T04:21:07Z</dcterms:modified>
</cp:coreProperties>
</file>