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68" r:id="rId3"/>
    <p:sldId id="257" r:id="rId4"/>
    <p:sldId id="258" r:id="rId5"/>
    <p:sldId id="259" r:id="rId6"/>
    <p:sldId id="260" r:id="rId7"/>
    <p:sldId id="261" r:id="rId8"/>
    <p:sldId id="262" r:id="rId9"/>
    <p:sldId id="263" r:id="rId10"/>
    <p:sldId id="264" r:id="rId11"/>
    <p:sldId id="265"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640" autoAdjust="0"/>
  </p:normalViewPr>
  <p:slideViewPr>
    <p:cSldViewPr snapToGrid="0" snapToObjects="1">
      <p:cViewPr varScale="1">
        <p:scale>
          <a:sx n="90" d="100"/>
          <a:sy n="90" d="100"/>
        </p:scale>
        <p:origin x="-1632"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54AB02A5-4FE5-49D9-9E24-09F23B90C450}" type="datetimeFigureOut">
              <a:rPr lang="en-US" smtClean="0"/>
              <a:t>10/15/17</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10/15/17</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10/15/17</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10/15/17</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10/15/17</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t>10/15/17</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4AB02A5-4FE5-49D9-9E24-09F23B90C450}" type="datetimeFigureOut">
              <a:rPr lang="en-US" smtClean="0"/>
              <a:t>10/15/17</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4AB02A5-4FE5-49D9-9E24-09F23B90C450}" type="datetimeFigureOut">
              <a:rPr lang="en-US" smtClean="0"/>
              <a:t>10/15/17</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54AB02A5-4FE5-49D9-9E24-09F23B90C450}" type="datetimeFigureOut">
              <a:rPr lang="en-US" smtClean="0"/>
              <a:t>10/15/17</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t>10/15/17</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t>10/15/17</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Drag picture to placeholder or click icon to add</a:t>
            </a:r>
            <a:endParaRPr kumimoji="0" lang="en-US" dirty="0"/>
          </a:p>
        </p:txBody>
      </p:sp>
      <p:sp>
        <p:nvSpPr>
          <p:cNvPr id="9" name="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lgn="r" eaLnBrk="1" latinLnBrk="0" hangingPunct="1"/>
            <a:fld id="{54AB02A5-4FE5-49D9-9E24-09F23B90C450}" type="datetimeFigureOut">
              <a:rPr lang="en-US" smtClean="0"/>
              <a:t>10/15/17</a:t>
            </a:fld>
            <a:endParaRPr lang="en-US" sz="1200">
              <a:solidFill>
                <a:schemeClr val="bg2">
                  <a:shade val="50000"/>
                </a:scheme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sz="1200">
              <a:solidFill>
                <a:schemeClr val="bg2">
                  <a:shade val="50000"/>
                </a:schemeClr>
              </a:solidFill>
              <a:effectLst/>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CONFIDENCE IN CRISIS</a:t>
            </a:r>
            <a:br>
              <a:rPr lang="en-US" dirty="0" smtClean="0"/>
            </a:br>
            <a:r>
              <a:rPr lang="en-US" dirty="0" smtClean="0"/>
              <a:t>             Philippians 1:6 </a:t>
            </a:r>
            <a:endParaRPr lang="en-US" dirty="0"/>
          </a:p>
        </p:txBody>
      </p:sp>
      <p:sp>
        <p:nvSpPr>
          <p:cNvPr id="3" name="Content Placeholder 2"/>
          <p:cNvSpPr>
            <a:spLocks noGrp="1"/>
          </p:cNvSpPr>
          <p:nvPr>
            <p:ph idx="1"/>
          </p:nvPr>
        </p:nvSpPr>
        <p:spPr>
          <a:xfrm>
            <a:off x="1435608" y="1566333"/>
            <a:ext cx="7498080" cy="5051777"/>
          </a:xfrm>
        </p:spPr>
        <p:txBody>
          <a:bodyPr>
            <a:normAutofit fontScale="92500" lnSpcReduction="10000"/>
          </a:bodyPr>
          <a:lstStyle/>
          <a:p>
            <a:pPr marL="82296" indent="0">
              <a:buNone/>
            </a:pPr>
            <a:r>
              <a:rPr lang="en-US" dirty="0" smtClean="0"/>
              <a:t>1.)  Jesus Calms the Storm - Mark 4</a:t>
            </a:r>
          </a:p>
          <a:p>
            <a:pPr marL="82296" indent="0">
              <a:buNone/>
            </a:pPr>
            <a:endParaRPr lang="en-US" dirty="0" smtClean="0"/>
          </a:p>
          <a:p>
            <a:pPr marL="82296" indent="0">
              <a:buNone/>
            </a:pPr>
            <a:r>
              <a:rPr lang="en-US" dirty="0" smtClean="0"/>
              <a:t>2.)  Knocked Down but not Out - 2 Cor. 4</a:t>
            </a:r>
          </a:p>
          <a:p>
            <a:pPr marL="82296" indent="0">
              <a:buNone/>
            </a:pPr>
            <a:r>
              <a:rPr lang="en-US" dirty="0" smtClean="0"/>
              <a:t> </a:t>
            </a:r>
          </a:p>
          <a:p>
            <a:pPr marL="82296" indent="0">
              <a:buNone/>
            </a:pPr>
            <a:r>
              <a:rPr lang="en-US" dirty="0" smtClean="0"/>
              <a:t>3.)  How to Deal with Disagreements in</a:t>
            </a:r>
          </a:p>
          <a:p>
            <a:pPr marL="82296" indent="0">
              <a:buNone/>
            </a:pPr>
            <a:r>
              <a:rPr lang="en-US" dirty="0" smtClean="0"/>
              <a:t>       Relationships – Acts 15</a:t>
            </a:r>
          </a:p>
          <a:p>
            <a:pPr marL="82296" indent="0">
              <a:buNone/>
            </a:pPr>
            <a:r>
              <a:rPr lang="en-US" dirty="0" smtClean="0"/>
              <a:t>                                                                                </a:t>
            </a:r>
          </a:p>
          <a:p>
            <a:pPr marL="82296" indent="0">
              <a:buNone/>
            </a:pPr>
            <a:r>
              <a:rPr lang="en-US" dirty="0" smtClean="0"/>
              <a:t>4. ) Thanksgiving In the Midst of Adversity</a:t>
            </a:r>
          </a:p>
          <a:p>
            <a:pPr marL="82296" indent="0">
              <a:buNone/>
            </a:pPr>
            <a:r>
              <a:rPr lang="en-US" dirty="0"/>
              <a:t> </a:t>
            </a:r>
            <a:r>
              <a:rPr lang="en-US" dirty="0" smtClean="0"/>
              <a:t>      1 Thess. 5</a:t>
            </a:r>
          </a:p>
          <a:p>
            <a:pPr marL="82296" indent="0">
              <a:buNone/>
            </a:pPr>
            <a:r>
              <a:rPr lang="en-US" dirty="0" smtClean="0"/>
              <a:t>5.)  From Anxiety to Anticipation - Rom. 8</a:t>
            </a:r>
            <a:endParaRPr lang="en-US" dirty="0"/>
          </a:p>
          <a:p>
            <a:pPr marL="82296" indent="0">
              <a:buNone/>
            </a:pPr>
            <a:endParaRPr lang="en-US" dirty="0" smtClean="0"/>
          </a:p>
          <a:p>
            <a:pPr marL="596646" indent="-514350">
              <a:buAutoNum type="arabicPeriod" startAt="4"/>
            </a:pPr>
            <a:endParaRPr lang="en-US" dirty="0" smtClean="0"/>
          </a:p>
          <a:p>
            <a:pPr marL="82296" indent="0">
              <a:buNone/>
            </a:pPr>
            <a:endParaRPr lang="en-US" dirty="0"/>
          </a:p>
        </p:txBody>
      </p:sp>
    </p:spTree>
    <p:extLst>
      <p:ext uri="{BB962C8B-B14F-4D97-AF65-F5344CB8AC3E}">
        <p14:creationId xmlns:p14="http://schemas.microsoft.com/office/powerpoint/2010/main" val="2938200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b="1" u="sng" dirty="0" smtClean="0"/>
              <a:t>3.  Jesus with His Disciples </a:t>
            </a:r>
            <a:endParaRPr lang="en-US" b="1" u="sng" dirty="0"/>
          </a:p>
        </p:txBody>
      </p:sp>
      <p:sp>
        <p:nvSpPr>
          <p:cNvPr id="3" name="Content Placeholder 2"/>
          <p:cNvSpPr>
            <a:spLocks noGrp="1"/>
          </p:cNvSpPr>
          <p:nvPr>
            <p:ph idx="1"/>
          </p:nvPr>
        </p:nvSpPr>
        <p:spPr/>
        <p:txBody>
          <a:bodyPr/>
          <a:lstStyle/>
          <a:p>
            <a:pPr marL="82296" indent="0">
              <a:buNone/>
            </a:pPr>
            <a:r>
              <a:rPr lang="en-US" dirty="0" smtClean="0"/>
              <a:t>                      </a:t>
            </a:r>
            <a:r>
              <a:rPr lang="en-US" b="1" u="sng" dirty="0" smtClean="0"/>
              <a:t>ANXIETY</a:t>
            </a:r>
          </a:p>
          <a:p>
            <a:pPr marL="82296" indent="0">
              <a:buNone/>
            </a:pPr>
            <a:endParaRPr lang="en-US" b="1" u="sng" dirty="0" smtClean="0"/>
          </a:p>
          <a:p>
            <a:pPr marL="82296" indent="0">
              <a:buNone/>
            </a:pPr>
            <a:r>
              <a:rPr lang="en-US" dirty="0" smtClean="0"/>
              <a:t>*  John13:33,36- Jesus, I am leaving; Peter, where are you going? Jesus, You can not come. Peter, Why? I will lay my life down for you</a:t>
            </a:r>
          </a:p>
          <a:p>
            <a:pPr marL="82296" indent="0">
              <a:buNone/>
            </a:pPr>
            <a:r>
              <a:rPr lang="en-US" dirty="0" smtClean="0"/>
              <a:t>*  Jn.14:1- Let not your hearts be troubled; you believe in God, believe Me!</a:t>
            </a:r>
          </a:p>
          <a:p>
            <a:pPr marL="82296" indent="0">
              <a:buNone/>
            </a:pPr>
            <a:endParaRPr lang="en-US" dirty="0" smtClean="0"/>
          </a:p>
          <a:p>
            <a:pPr marL="82296" indent="0">
              <a:buNone/>
            </a:pPr>
            <a:endParaRPr lang="en-US" b="1" u="sng" dirty="0"/>
          </a:p>
          <a:p>
            <a:pPr marL="82296" indent="0">
              <a:buNone/>
            </a:pPr>
            <a:endParaRPr lang="en-US" b="1" u="sng" dirty="0" smtClean="0"/>
          </a:p>
          <a:p>
            <a:pPr marL="82296" indent="0">
              <a:buNone/>
            </a:pPr>
            <a:endParaRPr lang="en-US" dirty="0" smtClean="0"/>
          </a:p>
        </p:txBody>
      </p:sp>
    </p:spTree>
    <p:extLst>
      <p:ext uri="{BB962C8B-B14F-4D97-AF65-F5344CB8AC3E}">
        <p14:creationId xmlns:p14="http://schemas.microsoft.com/office/powerpoint/2010/main" val="2948590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ANTICIPATION</a:t>
            </a:r>
            <a:endParaRPr lang="en-US" dirty="0"/>
          </a:p>
        </p:txBody>
      </p:sp>
      <p:sp>
        <p:nvSpPr>
          <p:cNvPr id="3" name="Content Placeholder 2"/>
          <p:cNvSpPr>
            <a:spLocks noGrp="1"/>
          </p:cNvSpPr>
          <p:nvPr>
            <p:ph idx="1"/>
          </p:nvPr>
        </p:nvSpPr>
        <p:spPr/>
        <p:txBody>
          <a:bodyPr>
            <a:normAutofit fontScale="92500" lnSpcReduction="10000"/>
          </a:bodyPr>
          <a:lstStyle/>
          <a:p>
            <a:pPr>
              <a:buFontTx/>
              <a:buChar char="•"/>
            </a:pPr>
            <a:r>
              <a:rPr lang="en-US" dirty="0" smtClean="0"/>
              <a:t>John 14:2-3 -  Jesus assures His disciples He is going to prepare a place for them in His Father’s house. He will come back for them.</a:t>
            </a:r>
          </a:p>
          <a:p>
            <a:pPr>
              <a:buFontTx/>
              <a:buChar char="•"/>
            </a:pPr>
            <a:r>
              <a:rPr lang="en-US" dirty="0" smtClean="0"/>
              <a:t>John 14:12-18 – Jesus said, “I will not leave you orphans. I will send a Helper to dwell in you.  And greater works will you do!”</a:t>
            </a:r>
          </a:p>
          <a:p>
            <a:pPr>
              <a:buFontTx/>
              <a:buChar char="•"/>
            </a:pPr>
            <a:r>
              <a:rPr lang="en-US" dirty="0" smtClean="0"/>
              <a:t>John 16:22 – “Therefore you now have sorrow; but I will see you again and your heart will rejoice, and your joy no one will take from you!”</a:t>
            </a:r>
            <a:endParaRPr lang="en-US" dirty="0"/>
          </a:p>
        </p:txBody>
      </p:sp>
    </p:spTree>
    <p:extLst>
      <p:ext uri="{BB962C8B-B14F-4D97-AF65-F5344CB8AC3E}">
        <p14:creationId xmlns:p14="http://schemas.microsoft.com/office/powerpoint/2010/main" val="3849250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6"/>
            <a:ext cx="7498080" cy="2307695"/>
          </a:xfrm>
        </p:spPr>
        <p:txBody>
          <a:bodyPr>
            <a:normAutofit fontScale="90000"/>
          </a:bodyPr>
          <a:lstStyle/>
          <a:p>
            <a:r>
              <a:rPr lang="en-US" u="sng" dirty="0" smtClean="0"/>
              <a:t>Are you dealing with </a:t>
            </a:r>
            <a:r>
              <a:rPr lang="en-US" b="1" u="sng" dirty="0" err="1" smtClean="0"/>
              <a:t>ANXIETY?</a:t>
            </a:r>
            <a:r>
              <a:rPr lang="en-US" dirty="0" err="1" smtClean="0"/>
              <a:t>Depressed</a:t>
            </a:r>
            <a:r>
              <a:rPr lang="en-US" dirty="0" smtClean="0"/>
              <a:t>, confused, loss of job or someone close, financial pressures, uncertain of the future?</a:t>
            </a:r>
            <a:endParaRPr lang="en-US" dirty="0"/>
          </a:p>
        </p:txBody>
      </p:sp>
      <p:sp>
        <p:nvSpPr>
          <p:cNvPr id="3" name="Content Placeholder 2"/>
          <p:cNvSpPr>
            <a:spLocks noGrp="1"/>
          </p:cNvSpPr>
          <p:nvPr>
            <p:ph idx="1"/>
          </p:nvPr>
        </p:nvSpPr>
        <p:spPr>
          <a:xfrm>
            <a:off x="1435608" y="2921000"/>
            <a:ext cx="7498080" cy="3682999"/>
          </a:xfrm>
        </p:spPr>
        <p:txBody>
          <a:bodyPr>
            <a:normAutofit fontScale="92500" lnSpcReduction="10000"/>
          </a:bodyPr>
          <a:lstStyle/>
          <a:p>
            <a:r>
              <a:rPr lang="en-US" dirty="0" smtClean="0"/>
              <a:t>1Peter 5:7- Cast ALL your </a:t>
            </a:r>
            <a:r>
              <a:rPr lang="en-US" b="1" u="sng" dirty="0" smtClean="0"/>
              <a:t>ANXIET Y </a:t>
            </a:r>
            <a:r>
              <a:rPr lang="en-US" dirty="0" smtClean="0"/>
              <a:t>on Him FOR HE CARES FOR YOU.</a:t>
            </a:r>
          </a:p>
          <a:p>
            <a:r>
              <a:rPr lang="en-US" dirty="0" smtClean="0"/>
              <a:t>Psalm 30:5 – Weeping may endure for the night but joy comes in the morning.</a:t>
            </a:r>
          </a:p>
          <a:p>
            <a:r>
              <a:rPr lang="en-US" dirty="0" smtClean="0"/>
              <a:t>Jer. 29:11 -  I know the plans I have for you, declares the Lord, plans to prosper you and not to harm you,  plans for HOPE and a FUTURE!</a:t>
            </a:r>
          </a:p>
        </p:txBody>
      </p:sp>
    </p:spTree>
    <p:extLst>
      <p:ext uri="{BB962C8B-B14F-4D97-AF65-F5344CB8AC3E}">
        <p14:creationId xmlns:p14="http://schemas.microsoft.com/office/powerpoint/2010/main" val="2287250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95878" y="181420"/>
            <a:ext cx="6244683" cy="997802"/>
          </a:xfrm>
        </p:spPr>
        <p:txBody>
          <a:bodyPr>
            <a:normAutofit fontScale="90000"/>
          </a:bodyPr>
          <a:lstStyle/>
          <a:p>
            <a:r>
              <a:rPr lang="en-US" dirty="0" smtClean="0"/>
              <a:t>From Anxiety to Anticipation</a:t>
            </a:r>
            <a:endParaRPr lang="en-US" dirty="0"/>
          </a:p>
        </p:txBody>
      </p:sp>
      <p:sp>
        <p:nvSpPr>
          <p:cNvPr id="3" name="Subtitle 2"/>
          <p:cNvSpPr>
            <a:spLocks noGrp="1"/>
          </p:cNvSpPr>
          <p:nvPr>
            <p:ph type="subTitle" idx="1"/>
          </p:nvPr>
        </p:nvSpPr>
        <p:spPr>
          <a:xfrm>
            <a:off x="1432560" y="1179222"/>
            <a:ext cx="7406640" cy="5487910"/>
          </a:xfrm>
        </p:spPr>
        <p:txBody>
          <a:bodyPr>
            <a:normAutofit/>
          </a:bodyPr>
          <a:lstStyle/>
          <a:p>
            <a:r>
              <a:rPr lang="en-US" dirty="0" smtClean="0"/>
              <a:t>                        ( Romans 8:18-21)</a:t>
            </a:r>
          </a:p>
          <a:p>
            <a:endParaRPr lang="en-US" dirty="0"/>
          </a:p>
          <a:p>
            <a:endParaRPr lang="en-US" dirty="0" smtClean="0"/>
          </a:p>
          <a:p>
            <a:r>
              <a:rPr lang="en-US" dirty="0" smtClean="0"/>
              <a:t>For I consider that the sufferings of this present time are not worthy to be compared with the glory which shall be revealed in us. For the earnest expectation of the creation eagerly waits for the revealing of the sons of God. For the creation was subjected to futility, not willing, but because of Him who subjected it in hope; because the creation itself also will be delivered from the bondage of corruption into the glorious liberty of the children of God.   </a:t>
            </a:r>
            <a:endParaRPr lang="en-US" dirty="0"/>
          </a:p>
        </p:txBody>
      </p:sp>
    </p:spTree>
    <p:extLst>
      <p:ext uri="{BB962C8B-B14F-4D97-AF65-F5344CB8AC3E}">
        <p14:creationId xmlns:p14="http://schemas.microsoft.com/office/powerpoint/2010/main" val="1282083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438428"/>
            <a:ext cx="7498080" cy="2585215"/>
          </a:xfrm>
        </p:spPr>
        <p:txBody>
          <a:bodyPr>
            <a:normAutofit fontScale="90000"/>
          </a:bodyPr>
          <a:lstStyle/>
          <a:p>
            <a:r>
              <a:rPr lang="en-US" b="1" u="sng" dirty="0" smtClean="0"/>
              <a:t>Anxiety</a:t>
            </a:r>
            <a:r>
              <a:rPr lang="en-US" dirty="0" smtClean="0"/>
              <a:t>- a feeling of worry, grief, nervousness or unease; typically about an imminent event or something with an uncertain outcome.  </a:t>
            </a:r>
            <a:endParaRPr lang="en-US" dirty="0"/>
          </a:p>
        </p:txBody>
      </p:sp>
      <p:sp>
        <p:nvSpPr>
          <p:cNvPr id="4" name="Content Placeholder 3"/>
          <p:cNvSpPr>
            <a:spLocks noGrp="1"/>
          </p:cNvSpPr>
          <p:nvPr>
            <p:ph idx="1"/>
          </p:nvPr>
        </p:nvSpPr>
        <p:spPr>
          <a:xfrm>
            <a:off x="1435608" y="3265534"/>
            <a:ext cx="7498080" cy="3401599"/>
          </a:xfrm>
        </p:spPr>
        <p:txBody>
          <a:bodyPr/>
          <a:lstStyle/>
          <a:p>
            <a:pPr marL="1947672" lvl="8" indent="0">
              <a:buNone/>
            </a:pPr>
            <a:r>
              <a:rPr lang="en-US" sz="2800" b="1" u="sng" dirty="0" smtClean="0"/>
              <a:t>Four Levels of Anxiety </a:t>
            </a:r>
            <a:r>
              <a:rPr lang="en-US" sz="2800" dirty="0" smtClean="0"/>
              <a:t>:             </a:t>
            </a:r>
          </a:p>
          <a:p>
            <a:pPr marL="1947672" lvl="8" indent="0">
              <a:buNone/>
            </a:pPr>
            <a:r>
              <a:rPr lang="en-US" sz="2800" dirty="0"/>
              <a:t> </a:t>
            </a:r>
            <a:r>
              <a:rPr lang="en-US" sz="2800" dirty="0" smtClean="0"/>
              <a:t>        (</a:t>
            </a:r>
            <a:r>
              <a:rPr lang="en-US" sz="2800" dirty="0" err="1" smtClean="0"/>
              <a:t>Dr.Peplau</a:t>
            </a:r>
            <a:r>
              <a:rPr lang="en-US" sz="2800" dirty="0" smtClean="0"/>
              <a:t>)</a:t>
            </a:r>
          </a:p>
          <a:p>
            <a:pPr marL="82296" indent="0">
              <a:buNone/>
            </a:pPr>
            <a:r>
              <a:rPr lang="en-US" dirty="0"/>
              <a:t> </a:t>
            </a:r>
            <a:r>
              <a:rPr lang="en-US" dirty="0" smtClean="0"/>
              <a:t>  1. Mild</a:t>
            </a:r>
          </a:p>
          <a:p>
            <a:pPr marL="82296" indent="0">
              <a:buNone/>
            </a:pPr>
            <a:r>
              <a:rPr lang="en-US" dirty="0" smtClean="0"/>
              <a:t>   2</a:t>
            </a:r>
            <a:r>
              <a:rPr lang="en-US" dirty="0" smtClean="0"/>
              <a:t>. Moderate</a:t>
            </a:r>
          </a:p>
          <a:p>
            <a:pPr marL="82296" indent="0">
              <a:buNone/>
            </a:pPr>
            <a:r>
              <a:rPr lang="en-US" dirty="0" smtClean="0"/>
              <a:t>   3</a:t>
            </a:r>
            <a:r>
              <a:rPr lang="en-US" dirty="0" smtClean="0"/>
              <a:t>. Severe</a:t>
            </a:r>
          </a:p>
          <a:p>
            <a:pPr marL="82296" indent="0">
              <a:buNone/>
            </a:pPr>
            <a:r>
              <a:rPr lang="en-US" dirty="0" smtClean="0"/>
              <a:t>   4</a:t>
            </a:r>
            <a:r>
              <a:rPr lang="en-US" dirty="0" smtClean="0"/>
              <a:t>. Panic</a:t>
            </a:r>
            <a:endParaRPr lang="en-US" dirty="0"/>
          </a:p>
        </p:txBody>
      </p:sp>
    </p:spTree>
    <p:extLst>
      <p:ext uri="{BB962C8B-B14F-4D97-AF65-F5344CB8AC3E}">
        <p14:creationId xmlns:p14="http://schemas.microsoft.com/office/powerpoint/2010/main" val="2995384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7"/>
            <a:ext cx="7498080" cy="1781439"/>
          </a:xfrm>
        </p:spPr>
        <p:txBody>
          <a:bodyPr/>
          <a:lstStyle/>
          <a:p>
            <a:r>
              <a:rPr lang="en-US" dirty="0" smtClean="0"/>
              <a:t>            Philippians 4 : 6-7</a:t>
            </a:r>
            <a:endParaRPr lang="en-US" dirty="0"/>
          </a:p>
        </p:txBody>
      </p:sp>
      <p:sp>
        <p:nvSpPr>
          <p:cNvPr id="3" name="Content Placeholder 2"/>
          <p:cNvSpPr>
            <a:spLocks noGrp="1"/>
          </p:cNvSpPr>
          <p:nvPr>
            <p:ph idx="1"/>
          </p:nvPr>
        </p:nvSpPr>
        <p:spPr>
          <a:xfrm>
            <a:off x="1435608" y="2343323"/>
            <a:ext cx="7498080" cy="4217982"/>
          </a:xfrm>
        </p:spPr>
        <p:txBody>
          <a:bodyPr>
            <a:normAutofit/>
          </a:bodyPr>
          <a:lstStyle/>
          <a:p>
            <a:r>
              <a:rPr lang="en-US" dirty="0" smtClean="0"/>
              <a:t>Be  </a:t>
            </a:r>
            <a:r>
              <a:rPr lang="en-US" b="1" u="sng" dirty="0" smtClean="0"/>
              <a:t>ANXIOUS FOR NOTHING</a:t>
            </a:r>
            <a:r>
              <a:rPr lang="en-US" dirty="0" smtClean="0"/>
              <a:t>, but in everything, by prayer and supplication, with thanksgiving, let your requests be made known to God.  And the </a:t>
            </a:r>
            <a:r>
              <a:rPr lang="en-US" b="1" u="sng" dirty="0" smtClean="0"/>
              <a:t>PEACE of GOD</a:t>
            </a:r>
            <a:r>
              <a:rPr lang="en-US" dirty="0" smtClean="0"/>
              <a:t>, which surpasses all understanding, will guard your hearts and minds through Christ Jesus.</a:t>
            </a:r>
            <a:endParaRPr lang="en-US" dirty="0"/>
          </a:p>
        </p:txBody>
      </p:sp>
    </p:spTree>
    <p:extLst>
      <p:ext uri="{BB962C8B-B14F-4D97-AF65-F5344CB8AC3E}">
        <p14:creationId xmlns:p14="http://schemas.microsoft.com/office/powerpoint/2010/main" val="1107253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7"/>
            <a:ext cx="7498080" cy="1977977"/>
          </a:xfrm>
        </p:spPr>
        <p:txBody>
          <a:bodyPr>
            <a:normAutofit fontScale="90000"/>
          </a:bodyPr>
          <a:lstStyle/>
          <a:p>
            <a:r>
              <a:rPr lang="en-US" b="1" u="sng" dirty="0" smtClean="0"/>
              <a:t>Anticipation</a:t>
            </a:r>
            <a:r>
              <a:rPr lang="en-US" dirty="0" smtClean="0"/>
              <a:t> – is an emotion involving pleasure and excitement in considering an expected event.</a:t>
            </a:r>
            <a:endParaRPr lang="en-US" dirty="0"/>
          </a:p>
        </p:txBody>
      </p:sp>
      <p:sp>
        <p:nvSpPr>
          <p:cNvPr id="3" name="Content Placeholder 2"/>
          <p:cNvSpPr>
            <a:spLocks noGrp="1"/>
          </p:cNvSpPr>
          <p:nvPr>
            <p:ph idx="1"/>
          </p:nvPr>
        </p:nvSpPr>
        <p:spPr>
          <a:xfrm>
            <a:off x="1435608" y="2982655"/>
            <a:ext cx="7498080" cy="3875344"/>
          </a:xfrm>
        </p:spPr>
        <p:txBody>
          <a:bodyPr/>
          <a:lstStyle/>
          <a:p>
            <a:pPr marL="82296" indent="0">
              <a:buNone/>
            </a:pPr>
            <a:r>
              <a:rPr lang="en-US" dirty="0" smtClean="0"/>
              <a:t>                   Philippians 1:6         </a:t>
            </a:r>
          </a:p>
          <a:p>
            <a:pPr marL="82296" indent="0">
              <a:buNone/>
            </a:pPr>
            <a:r>
              <a:rPr lang="en-US" dirty="0" smtClean="0"/>
              <a:t>Being confident of this very thing, that He who has begun a good work in you, will complete it until the day of Jesus Christ  </a:t>
            </a:r>
            <a:endParaRPr lang="en-US" dirty="0"/>
          </a:p>
          <a:p>
            <a:endParaRPr lang="en-US" dirty="0"/>
          </a:p>
        </p:txBody>
      </p:sp>
      <p:sp>
        <p:nvSpPr>
          <p:cNvPr id="7" name="TextBox 6"/>
          <p:cNvSpPr txBox="1"/>
          <p:nvPr/>
        </p:nvSpPr>
        <p:spPr>
          <a:xfrm>
            <a:off x="771136" y="2613323"/>
            <a:ext cx="7949496" cy="369332"/>
          </a:xfrm>
          <a:prstGeom prst="rect">
            <a:avLst/>
          </a:prstGeom>
          <a:noFill/>
        </p:spPr>
        <p:txBody>
          <a:bodyPr wrap="square" rtlCol="0">
            <a:spAutoFit/>
          </a:bodyPr>
          <a:lstStyle/>
          <a:p>
            <a:r>
              <a:rPr lang="en-US" dirty="0" smtClean="0"/>
              <a:t>          </a:t>
            </a:r>
            <a:endParaRPr lang="en-US" dirty="0"/>
          </a:p>
        </p:txBody>
      </p:sp>
      <p:sp>
        <p:nvSpPr>
          <p:cNvPr id="8" name="TextBox 7"/>
          <p:cNvSpPr txBox="1"/>
          <p:nvPr/>
        </p:nvSpPr>
        <p:spPr>
          <a:xfrm>
            <a:off x="1435608" y="3719081"/>
            <a:ext cx="7708392" cy="369332"/>
          </a:xfrm>
          <a:prstGeom prst="rect">
            <a:avLst/>
          </a:prstGeom>
          <a:noFill/>
        </p:spPr>
        <p:txBody>
          <a:bodyPr wrap="square" rtlCol="0">
            <a:spAutoFit/>
          </a:bodyPr>
          <a:lstStyle/>
          <a:p>
            <a:r>
              <a:rPr lang="en-US" dirty="0" smtClean="0"/>
              <a:t>     </a:t>
            </a:r>
            <a:endParaRPr lang="en-US" dirty="0"/>
          </a:p>
        </p:txBody>
      </p:sp>
    </p:spTree>
    <p:extLst>
      <p:ext uri="{BB962C8B-B14F-4D97-AF65-F5344CB8AC3E}">
        <p14:creationId xmlns:p14="http://schemas.microsoft.com/office/powerpoint/2010/main" val="4002731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Three Biblical Examples of going from:     Anxiety to Anticipation</a:t>
            </a:r>
            <a:endParaRPr lang="en-US" dirty="0"/>
          </a:p>
        </p:txBody>
      </p:sp>
      <p:sp>
        <p:nvSpPr>
          <p:cNvPr id="3" name="Content Placeholder 2"/>
          <p:cNvSpPr>
            <a:spLocks noGrp="1"/>
          </p:cNvSpPr>
          <p:nvPr>
            <p:ph idx="1"/>
          </p:nvPr>
        </p:nvSpPr>
        <p:spPr>
          <a:xfrm>
            <a:off x="1435608" y="2086314"/>
            <a:ext cx="7498080" cy="4162086"/>
          </a:xfrm>
        </p:spPr>
        <p:txBody>
          <a:bodyPr>
            <a:normAutofit fontScale="92500" lnSpcReduction="20000"/>
          </a:bodyPr>
          <a:lstStyle/>
          <a:p>
            <a:pPr marL="82296" indent="0">
              <a:buNone/>
            </a:pPr>
            <a:r>
              <a:rPr lang="en-US" b="1" dirty="0" smtClean="0"/>
              <a:t>  </a:t>
            </a:r>
            <a:r>
              <a:rPr lang="en-US" b="1" u="sng" dirty="0" smtClean="0"/>
              <a:t>1.  A Look at Moses and Joshua</a:t>
            </a:r>
          </a:p>
          <a:p>
            <a:pPr marL="82296" indent="0">
              <a:buNone/>
            </a:pPr>
            <a:r>
              <a:rPr lang="en-US" dirty="0" smtClean="0"/>
              <a:t>              </a:t>
            </a:r>
          </a:p>
          <a:p>
            <a:pPr marL="82296" indent="0">
              <a:buNone/>
            </a:pPr>
            <a:r>
              <a:rPr lang="en-US" dirty="0"/>
              <a:t> </a:t>
            </a:r>
            <a:r>
              <a:rPr lang="en-US" dirty="0" smtClean="0"/>
              <a:t>                      </a:t>
            </a:r>
            <a:r>
              <a:rPr lang="en-US" b="1" u="sng" dirty="0" smtClean="0"/>
              <a:t>ANXIETY</a:t>
            </a:r>
          </a:p>
          <a:p>
            <a:pPr marL="82296" indent="0">
              <a:buNone/>
            </a:pPr>
            <a:r>
              <a:rPr lang="en-US" dirty="0" smtClean="0"/>
              <a:t>*  Deut</a:t>
            </a:r>
            <a:r>
              <a:rPr lang="en-US" dirty="0"/>
              <a:t>. 31: 2  Moses; I am no longer </a:t>
            </a:r>
            <a:r>
              <a:rPr lang="en-US" dirty="0" smtClean="0"/>
              <a:t>able to  </a:t>
            </a:r>
          </a:p>
          <a:p>
            <a:pPr marL="82296" indent="0">
              <a:buNone/>
            </a:pPr>
            <a:r>
              <a:rPr lang="en-US" dirty="0"/>
              <a:t> </a:t>
            </a:r>
            <a:r>
              <a:rPr lang="en-US" dirty="0" smtClean="0"/>
              <a:t>  lead you</a:t>
            </a:r>
          </a:p>
          <a:p>
            <a:pPr marL="82296" indent="0">
              <a:buNone/>
            </a:pPr>
            <a:endParaRPr lang="en-US" dirty="0"/>
          </a:p>
          <a:p>
            <a:pPr marL="82296" indent="0">
              <a:buNone/>
            </a:pPr>
            <a:r>
              <a:rPr lang="en-US" dirty="0" smtClean="0"/>
              <a:t>*  Deut</a:t>
            </a:r>
            <a:r>
              <a:rPr lang="en-US" dirty="0" smtClean="0"/>
              <a:t>. 34: 8  Israel grieved for Moses, 30 </a:t>
            </a:r>
            <a:endParaRPr lang="en-US" dirty="0" smtClean="0"/>
          </a:p>
          <a:p>
            <a:pPr marL="82296" indent="0">
              <a:buNone/>
            </a:pPr>
            <a:r>
              <a:rPr lang="en-US" dirty="0" smtClean="0"/>
              <a:t>       days</a:t>
            </a:r>
            <a:r>
              <a:rPr lang="en-US" dirty="0" smtClean="0"/>
              <a:t>, until the time of weeping and </a:t>
            </a:r>
            <a:endParaRPr lang="en-US" dirty="0" smtClean="0"/>
          </a:p>
          <a:p>
            <a:pPr marL="82296" indent="0">
              <a:buNone/>
            </a:pPr>
            <a:r>
              <a:rPr lang="en-US" dirty="0"/>
              <a:t> </a:t>
            </a:r>
            <a:r>
              <a:rPr lang="en-US" dirty="0" smtClean="0"/>
              <a:t>       </a:t>
            </a:r>
            <a:r>
              <a:rPr lang="en-US" dirty="0" smtClean="0"/>
              <a:t>mourning </a:t>
            </a:r>
            <a:r>
              <a:rPr lang="en-US" dirty="0" smtClean="0"/>
              <a:t>was over.</a:t>
            </a:r>
          </a:p>
          <a:p>
            <a:pPr>
              <a:buFontTx/>
              <a:buChar char="•"/>
            </a:pPr>
            <a:endParaRPr lang="en-US" dirty="0" smtClean="0"/>
          </a:p>
          <a:p>
            <a:pPr marL="82296" indent="0">
              <a:buNone/>
            </a:pPr>
            <a:endParaRPr lang="en-US" dirty="0"/>
          </a:p>
        </p:txBody>
      </p:sp>
    </p:spTree>
    <p:extLst>
      <p:ext uri="{BB962C8B-B14F-4D97-AF65-F5344CB8AC3E}">
        <p14:creationId xmlns:p14="http://schemas.microsoft.com/office/powerpoint/2010/main" val="2266525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b="1" u="sng" dirty="0" smtClean="0"/>
              <a:t>ANTICIPATION</a:t>
            </a:r>
            <a:endParaRPr lang="en-US" b="1" u="sng" dirty="0"/>
          </a:p>
        </p:txBody>
      </p:sp>
      <p:sp>
        <p:nvSpPr>
          <p:cNvPr id="3" name="Content Placeholder 2"/>
          <p:cNvSpPr>
            <a:spLocks noGrp="1"/>
          </p:cNvSpPr>
          <p:nvPr>
            <p:ph idx="1"/>
          </p:nvPr>
        </p:nvSpPr>
        <p:spPr/>
        <p:txBody>
          <a:bodyPr/>
          <a:lstStyle/>
          <a:p>
            <a:r>
              <a:rPr lang="en-US" dirty="0" smtClean="0"/>
              <a:t>Deut. 31: 3- The Lord will go ahead &amp; help Joshua cross over into the land of promise…  </a:t>
            </a:r>
          </a:p>
          <a:p>
            <a:endParaRPr lang="en-US" dirty="0"/>
          </a:p>
          <a:p>
            <a:r>
              <a:rPr lang="en-US" dirty="0" smtClean="0"/>
              <a:t>Deut. 31:7; 34: 9- Moses lays his hands on Joshua in front of all Israel and reassures the people that God will bring them into the land of Promise. Do not be afraid or discouraged! He will never forsake them.</a:t>
            </a:r>
            <a:endParaRPr lang="en-US" dirty="0"/>
          </a:p>
        </p:txBody>
      </p:sp>
    </p:spTree>
    <p:extLst>
      <p:ext uri="{BB962C8B-B14F-4D97-AF65-F5344CB8AC3E}">
        <p14:creationId xmlns:p14="http://schemas.microsoft.com/office/powerpoint/2010/main" val="2687268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2. Paul with the Elders of     Ephesus</a:t>
            </a:r>
            <a:endParaRPr lang="en-US" b="1" u="sng" dirty="0"/>
          </a:p>
        </p:txBody>
      </p:sp>
      <p:sp>
        <p:nvSpPr>
          <p:cNvPr id="3" name="Content Placeholder 2"/>
          <p:cNvSpPr>
            <a:spLocks noGrp="1"/>
          </p:cNvSpPr>
          <p:nvPr>
            <p:ph idx="1"/>
          </p:nvPr>
        </p:nvSpPr>
        <p:spPr/>
        <p:txBody>
          <a:bodyPr/>
          <a:lstStyle/>
          <a:p>
            <a:pPr marL="82296" indent="0">
              <a:buNone/>
            </a:pPr>
            <a:r>
              <a:rPr lang="en-US" dirty="0"/>
              <a:t> </a:t>
            </a:r>
            <a:r>
              <a:rPr lang="en-US" dirty="0" smtClean="0"/>
              <a:t>                    </a:t>
            </a:r>
            <a:r>
              <a:rPr lang="en-US" b="1" u="sng" dirty="0" smtClean="0"/>
              <a:t>ANXIETY</a:t>
            </a:r>
          </a:p>
          <a:p>
            <a:pPr marL="82296" indent="0">
              <a:buNone/>
            </a:pPr>
            <a:endParaRPr lang="en-US" b="1" u="sng" dirty="0"/>
          </a:p>
          <a:p>
            <a:pPr marL="82296" indent="0">
              <a:buNone/>
            </a:pPr>
            <a:r>
              <a:rPr lang="en-US" dirty="0" smtClean="0"/>
              <a:t>* 1Cor. 2:3- Paul admits to being weak, afraid and is trembling when he comes.</a:t>
            </a:r>
          </a:p>
          <a:p>
            <a:pPr marL="82296" indent="0">
              <a:buNone/>
            </a:pPr>
            <a:endParaRPr lang="en-US" dirty="0"/>
          </a:p>
          <a:p>
            <a:pPr marL="82296" indent="0">
              <a:buNone/>
            </a:pPr>
            <a:r>
              <a:rPr lang="en-US" dirty="0" smtClean="0"/>
              <a:t>*  Acts 20: 25, 37,38; 21:1,12-14 – the Elders grieved and wept, they would never see Paul again. They pleaded w/ him NOT to go. </a:t>
            </a:r>
          </a:p>
          <a:p>
            <a:pPr marL="82296" indent="0">
              <a:buNone/>
            </a:pPr>
            <a:endParaRPr lang="en-US" dirty="0" smtClean="0"/>
          </a:p>
        </p:txBody>
      </p:sp>
    </p:spTree>
    <p:extLst>
      <p:ext uri="{BB962C8B-B14F-4D97-AF65-F5344CB8AC3E}">
        <p14:creationId xmlns:p14="http://schemas.microsoft.com/office/powerpoint/2010/main" val="925867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b="1" u="sng" dirty="0" smtClean="0"/>
              <a:t>ANTICIPATION</a:t>
            </a:r>
            <a:endParaRPr lang="en-US" b="1" u="sng" dirty="0"/>
          </a:p>
        </p:txBody>
      </p:sp>
      <p:sp>
        <p:nvSpPr>
          <p:cNvPr id="3" name="Content Placeholder 2"/>
          <p:cNvSpPr>
            <a:spLocks noGrp="1"/>
          </p:cNvSpPr>
          <p:nvPr>
            <p:ph idx="1"/>
          </p:nvPr>
        </p:nvSpPr>
        <p:spPr/>
        <p:txBody>
          <a:bodyPr>
            <a:normAutofit lnSpcReduction="10000"/>
          </a:bodyPr>
          <a:lstStyle/>
          <a:p>
            <a:r>
              <a:rPr lang="en-US" dirty="0" smtClean="0"/>
              <a:t>Acts 20:24- I consider my life worth nothing, only that </a:t>
            </a:r>
            <a:r>
              <a:rPr lang="en-US" b="1" u="sng" dirty="0" smtClean="0"/>
              <a:t>I finish the race</a:t>
            </a:r>
            <a:r>
              <a:rPr lang="en-US" dirty="0" smtClean="0"/>
              <a:t> and complete my task of </a:t>
            </a:r>
            <a:r>
              <a:rPr lang="en-US" b="1" u="sng" dirty="0" smtClean="0"/>
              <a:t>sharing the gospel</a:t>
            </a:r>
            <a:r>
              <a:rPr lang="en-US" dirty="0" smtClean="0"/>
              <a:t>.</a:t>
            </a:r>
          </a:p>
          <a:p>
            <a:r>
              <a:rPr lang="en-US" dirty="0" smtClean="0"/>
              <a:t>In spite of warnings not to go, he went!</a:t>
            </a:r>
          </a:p>
          <a:p>
            <a:r>
              <a:rPr lang="en-US" b="1" u="sng" dirty="0" smtClean="0"/>
              <a:t>Jerusalem</a:t>
            </a:r>
            <a:r>
              <a:rPr lang="en-US" dirty="0" smtClean="0"/>
              <a:t>- he was arrested by the Jews</a:t>
            </a:r>
          </a:p>
          <a:p>
            <a:r>
              <a:rPr lang="en-US" b="1" u="sng" dirty="0" smtClean="0"/>
              <a:t>Caesarea</a:t>
            </a:r>
            <a:r>
              <a:rPr lang="en-US" dirty="0" smtClean="0"/>
              <a:t>- tried by the Roman Gov. Felix, trial before Fetus, then King Agrippa</a:t>
            </a:r>
          </a:p>
          <a:p>
            <a:r>
              <a:rPr lang="en-US" b="1" u="sng" dirty="0" smtClean="0"/>
              <a:t>Rome</a:t>
            </a:r>
            <a:r>
              <a:rPr lang="en-US" dirty="0" smtClean="0"/>
              <a:t>- shipwreck on </a:t>
            </a:r>
            <a:r>
              <a:rPr lang="en-US" b="1" u="sng" dirty="0" smtClean="0"/>
              <a:t>Malta</a:t>
            </a:r>
            <a:r>
              <a:rPr lang="en-US" dirty="0" smtClean="0"/>
              <a:t>, preaches and writes in prison… to the </a:t>
            </a:r>
            <a:r>
              <a:rPr lang="en-US" b="1" u="sng" dirty="0" smtClean="0"/>
              <a:t>WORLD</a:t>
            </a:r>
            <a:r>
              <a:rPr lang="en-US" dirty="0" smtClean="0"/>
              <a:t>!</a:t>
            </a:r>
          </a:p>
          <a:p>
            <a:endParaRPr lang="en-US" dirty="0"/>
          </a:p>
        </p:txBody>
      </p:sp>
    </p:spTree>
    <p:extLst>
      <p:ext uri="{BB962C8B-B14F-4D97-AF65-F5344CB8AC3E}">
        <p14:creationId xmlns:p14="http://schemas.microsoft.com/office/powerpoint/2010/main" val="19448469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Solstice.thmx</Template>
  <TotalTime>731</TotalTime>
  <Words>878</Words>
  <Application>Microsoft Macintosh PowerPoint</Application>
  <PresentationFormat>On-screen Show (4:3)</PresentationFormat>
  <Paragraphs>72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Solstice</vt:lpstr>
      <vt:lpstr>    CONFIDENCE IN CRISIS              Philippians 1:6 </vt:lpstr>
      <vt:lpstr>From Anxiety to Anticipation</vt:lpstr>
      <vt:lpstr>Anxiety- a feeling of worry, grief, nervousness or unease; typically about an imminent event or something with an uncertain outcome.  </vt:lpstr>
      <vt:lpstr>            Philippians 4 : 6-7</vt:lpstr>
      <vt:lpstr>Anticipation – is an emotion involving pleasure and excitement in considering an expected event.</vt:lpstr>
      <vt:lpstr>Three Biblical Examples of going from:     Anxiety to Anticipation</vt:lpstr>
      <vt:lpstr>          ANTICIPATION</vt:lpstr>
      <vt:lpstr>2. Paul with the Elders of     Ephesus</vt:lpstr>
      <vt:lpstr>           ANTICIPATION</vt:lpstr>
      <vt:lpstr>  3.  Jesus with His Disciples </vt:lpstr>
      <vt:lpstr>             ANTICIPATION</vt:lpstr>
      <vt:lpstr>Are you dealing with ANXIETY?Depressed, confused, loss of job or someone close, financial pressures, uncertain of the future?</vt:lpstr>
    </vt:vector>
  </TitlesOfParts>
  <Company>Operation Transformation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Anxiety to Anticipation</dc:title>
  <dc:creator>Thomas Seppo</dc:creator>
  <cp:lastModifiedBy>Thomas Seppo</cp:lastModifiedBy>
  <cp:revision>33</cp:revision>
  <dcterms:created xsi:type="dcterms:W3CDTF">2017-10-14T15:39:53Z</dcterms:created>
  <dcterms:modified xsi:type="dcterms:W3CDTF">2017-10-15T11:50:39Z</dcterms:modified>
</cp:coreProperties>
</file>